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ags/tag4.xml" ContentType="application/vnd.openxmlformats-officedocument.presentationml.tags+xml"/>
  <Override PartName="/ppt/theme/themeOverride5.xml" ContentType="application/vnd.openxmlformats-officedocument.themeOverride+xml"/>
  <Override PartName="/ppt/tags/tag5.xml" ContentType="application/vnd.openxmlformats-officedocument.presentationml.tags+xml"/>
  <Override PartName="/ppt/theme/themeOverride6.xml" ContentType="application/vnd.openxmlformats-officedocument.themeOverride+xml"/>
  <Override PartName="/ppt/tags/tag6.xml" ContentType="application/vnd.openxmlformats-officedocument.presentationml.tags+xml"/>
  <Override PartName="/ppt/theme/themeOverride7.xml" ContentType="application/vnd.openxmlformats-officedocument.themeOverride+xml"/>
  <Override PartName="/ppt/tags/tag7.xml" ContentType="application/vnd.openxmlformats-officedocument.presentationml.tags+xml"/>
  <Override PartName="/ppt/theme/themeOverride8.xml" ContentType="application/vnd.openxmlformats-officedocument.themeOverride+xml"/>
  <Override PartName="/ppt/theme/themeOverride9.xml" ContentType="application/vnd.openxmlformats-officedocument.themeOverride+xml"/>
  <Override PartName="/ppt/tags/tag8.xml" ContentType="application/vnd.openxmlformats-officedocument.presentationml.tags+xml"/>
  <Override PartName="/ppt/theme/themeOverride10.xml" ContentType="application/vnd.openxmlformats-officedocument.themeOverride+xml"/>
  <Override PartName="/ppt/tags/tag9.xml" ContentType="application/vnd.openxmlformats-officedocument.presentationml.tags+xml"/>
  <Override PartName="/ppt/theme/themeOverride11.xml" ContentType="application/vnd.openxmlformats-officedocument.themeOverride+xml"/>
  <Override PartName="/ppt/tags/tag10.xml" ContentType="application/vnd.openxmlformats-officedocument.presentationml.tags+xml"/>
  <Override PartName="/ppt/notesSlides/notesSlide1.xml" ContentType="application/vnd.openxmlformats-officedocument.presentationml.notesSlide+xml"/>
  <Override PartName="/ppt/theme/themeOverride12.xml" ContentType="application/vnd.openxmlformats-officedocument.themeOverride+xml"/>
  <Override PartName="/ppt/tags/tag11.xml" ContentType="application/vnd.openxmlformats-officedocument.presentationml.tags+xml"/>
  <Override PartName="/ppt/theme/themeOverride13.xml" ContentType="application/vnd.openxmlformats-officedocument.themeOverride+xml"/>
  <Override PartName="/ppt/tags/tag12.xml" ContentType="application/vnd.openxmlformats-officedocument.presentationml.tags+xml"/>
  <Override PartName="/ppt/theme/themeOverride14.xml" ContentType="application/vnd.openxmlformats-officedocument.themeOverride+xml"/>
  <Override PartName="/ppt/tags/tag13.xml" ContentType="application/vnd.openxmlformats-officedocument.presentationml.tags+xml"/>
  <Override PartName="/ppt/theme/themeOverride15.xml" ContentType="application/vnd.openxmlformats-officedocument.themeOverride+xml"/>
  <Override PartName="/ppt/tags/tag14.xml" ContentType="application/vnd.openxmlformats-officedocument.presentationml.tags+xml"/>
  <Override PartName="/ppt/theme/themeOverride16.xml" ContentType="application/vnd.openxmlformats-officedocument.themeOverride+xml"/>
  <Override PartName="/ppt/theme/themeOverride17.xml" ContentType="application/vnd.openxmlformats-officedocument.themeOverride+xml"/>
  <Override PartName="/ppt/tags/tag15.xml" ContentType="application/vnd.openxmlformats-officedocument.presentationml.tags+xml"/>
  <Override PartName="/ppt/theme/themeOverride18.xml" ContentType="application/vnd.openxmlformats-officedocument.themeOverride+xml"/>
  <Override PartName="/ppt/tags/tag16.xml" ContentType="application/vnd.openxmlformats-officedocument.presentationml.tags+xml"/>
  <Override PartName="/ppt/theme/themeOverride19.xml" ContentType="application/vnd.openxmlformats-officedocument.themeOverride+xml"/>
  <Override PartName="/ppt/tags/tag17.xml" ContentType="application/vnd.openxmlformats-officedocument.presentationml.tags+xml"/>
  <Override PartName="/ppt/theme/themeOverride20.xml" ContentType="application/vnd.openxmlformats-officedocument.themeOverride+xml"/>
  <Override PartName="/ppt/tags/tag18.xml" ContentType="application/vnd.openxmlformats-officedocument.presentationml.tags+xml"/>
  <Override PartName="/ppt/theme/themeOverride21.xml" ContentType="application/vnd.openxmlformats-officedocument.themeOverride+xml"/>
  <Override PartName="/ppt/tags/tag19.xml" ContentType="application/vnd.openxmlformats-officedocument.presentationml.tags+xml"/>
  <Override PartName="/ppt/theme/themeOverride22.xml" ContentType="application/vnd.openxmlformats-officedocument.themeOverride+xml"/>
  <Override PartName="/ppt/tags/tag20.xml" ContentType="application/vnd.openxmlformats-officedocument.presentationml.tags+xml"/>
  <Override PartName="/ppt/theme/themeOverride23.xml" ContentType="application/vnd.openxmlformats-officedocument.themeOverride+xml"/>
  <Override PartName="/ppt/tags/tag21.xml" ContentType="application/vnd.openxmlformats-officedocument.presentationml.tags+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57" r:id="rId3"/>
    <p:sldId id="258" r:id="rId4"/>
    <p:sldId id="276" r:id="rId5"/>
    <p:sldId id="262" r:id="rId6"/>
    <p:sldId id="267" r:id="rId7"/>
    <p:sldId id="265" r:id="rId8"/>
    <p:sldId id="259" r:id="rId9"/>
    <p:sldId id="272" r:id="rId10"/>
    <p:sldId id="263" r:id="rId11"/>
    <p:sldId id="264" r:id="rId12"/>
    <p:sldId id="268" r:id="rId13"/>
    <p:sldId id="260" r:id="rId14"/>
    <p:sldId id="269" r:id="rId15"/>
    <p:sldId id="266" r:id="rId16"/>
    <p:sldId id="278" r:id="rId17"/>
    <p:sldId id="271" r:id="rId18"/>
    <p:sldId id="261" r:id="rId19"/>
    <p:sldId id="273" r:id="rId20"/>
    <p:sldId id="274" r:id="rId21"/>
    <p:sldId id="275" r:id="rId22"/>
    <p:sldId id="277" r:id="rId23"/>
    <p:sldId id="282" r:id="rId24"/>
    <p:sldId id="28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0" d="100"/>
          <a:sy n="50" d="100"/>
        </p:scale>
        <p:origin x="80" y="22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D61B3A-E7F1-407C-A964-03237EC30CB3}" type="datetimeFigureOut">
              <a:rPr lang="zh-CN" altLang="en-US" smtClean="0"/>
              <a:t>2024/3/18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519BDF-7FFF-4586-A201-6E4E2E1DAE7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3DDEE8-C073-426B-9238-BAF6D424BEED}"/>
              </a:ext>
            </a:extLst>
          </p:cNvPr>
          <p:cNvSpPr txBox="1"/>
          <p:nvPr userDrawn="1"/>
        </p:nvSpPr>
        <p:spPr>
          <a:xfrm>
            <a:off x="0" y="6436392"/>
            <a:ext cx="2600742" cy="369332"/>
          </a:xfrm>
          <a:prstGeom prst="rect">
            <a:avLst/>
          </a:prstGeom>
          <a:noFill/>
        </p:spPr>
        <p:txBody>
          <a:bodyPr wrap="square" rtlCol="0">
            <a:spAutoFit/>
          </a:bodyPr>
          <a:lstStyle/>
          <a:p>
            <a:r>
              <a:rPr lang="zh-CN" altLang="en-US" b="1" dirty="0">
                <a:solidFill>
                  <a:schemeClr val="accent3">
                    <a:lumMod val="75000"/>
                  </a:schemeClr>
                </a:solidFill>
                <a:latin typeface="华文楷体" panose="02010600040101010101" pitchFamily="2" charset="-122"/>
                <a:ea typeface="华文楷体" panose="02010600040101010101" pitchFamily="2" charset="-122"/>
              </a:rPr>
              <a:t>实事求是</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5158265-9648-489A-BCF9-0D31EC8EA942}" type="slidenum">
              <a:rPr lang="zh-CN" altLang="en-US" smtClean="0"/>
              <a:t>‹#›</a:t>
            </a:fld>
            <a:endParaRPr lang="zh-CN" altLang="en-US"/>
          </a:p>
        </p:txBody>
      </p:sp>
      <p:sp>
        <p:nvSpPr>
          <p:cNvPr id="7" name="文本框 6">
            <a:extLst>
              <a:ext uri="{FF2B5EF4-FFF2-40B4-BE49-F238E27FC236}">
                <a16:creationId xmlns:a16="http://schemas.microsoft.com/office/drawing/2014/main" id="{4AFB8242-1E90-4BF2-950A-E03BA4B49795}"/>
              </a:ext>
            </a:extLst>
          </p:cNvPr>
          <p:cNvSpPr txBox="1"/>
          <p:nvPr userDrawn="1"/>
        </p:nvSpPr>
        <p:spPr>
          <a:xfrm>
            <a:off x="787400" y="279707"/>
            <a:ext cx="3370714" cy="461665"/>
          </a:xfrm>
          <a:prstGeom prst="rect">
            <a:avLst/>
          </a:prstGeom>
          <a:noFill/>
        </p:spPr>
        <p:txBody>
          <a:bodyPr wrap="square" rtlCol="0">
            <a:spAutoFit/>
          </a:bodyPr>
          <a:lstStyle/>
          <a:p>
            <a:r>
              <a:rPr lang="zh-CN" altLang="en-US" sz="2400" dirty="0">
                <a:solidFill>
                  <a:schemeClr val="dk1">
                    <a:lumMod val="100000"/>
                  </a:schemeClr>
                </a:solidFill>
                <a:latin typeface="华文行楷" panose="02010800040101010101" pitchFamily="2" charset="-122"/>
                <a:ea typeface="华文行楷" panose="02010800040101010101" pitchFamily="2" charset="-122"/>
              </a:rPr>
              <a:t>明德行远 交通天下</a:t>
            </a:r>
          </a:p>
        </p:txBody>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D0A5E7C-DFF2-0DBB-8900-EDE8D65F6F87}"/>
              </a:ext>
            </a:extLst>
          </p:cNvPr>
          <p:cNvSpPr txBox="1"/>
          <p:nvPr userDrawn="1"/>
        </p:nvSpPr>
        <p:spPr>
          <a:xfrm>
            <a:off x="103367" y="6372416"/>
            <a:ext cx="3600400" cy="400110"/>
          </a:xfrm>
          <a:prstGeom prst="rect">
            <a:avLst/>
          </a:prstGeom>
          <a:noFill/>
        </p:spPr>
        <p:txBody>
          <a:bodyPr wrap="square">
            <a:spAutoFit/>
          </a:bodyPr>
          <a:lstStyle/>
          <a:p>
            <a:r>
              <a:rPr lang="zh-CN" altLang="en-US" sz="2000" b="0" i="0" dirty="0">
                <a:solidFill>
                  <a:schemeClr val="lt1">
                    <a:lumMod val="50000"/>
                  </a:schemeClr>
                </a:solidFill>
                <a:effectLst/>
                <a:latin typeface="方正舒体" panose="02010601030101010101" pitchFamily="2" charset="-122"/>
                <a:ea typeface="方正舒体" panose="02010601030101010101" pitchFamily="2" charset="-122"/>
              </a:rPr>
              <a:t>明德行远 交通天下</a:t>
            </a:r>
          </a:p>
        </p:txBody>
      </p:sp>
      <p:pic>
        <p:nvPicPr>
          <p:cNvPr id="5" name="图片 4">
            <a:extLst>
              <a:ext uri="{FF2B5EF4-FFF2-40B4-BE49-F238E27FC236}">
                <a16:creationId xmlns:a16="http://schemas.microsoft.com/office/drawing/2014/main" id="{F160E32D-A663-F011-0586-AE347A7D139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75520" y="209184"/>
            <a:ext cx="1918722" cy="476186"/>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1F16DD7-6795-4212-A327-F2BD6B16E0DD}" type="datetimeFigureOut">
              <a:rPr lang="zh-CN" altLang="en-US" smtClean="0"/>
              <a:t>2024/3/18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5158265-9648-489A-BCF9-0D31EC8EA942}"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F16DD7-6795-4212-A327-F2BD6B16E0DD}" type="datetimeFigureOut">
              <a:rPr lang="zh-CN" altLang="en-US" smtClean="0"/>
              <a:t>2024/3/18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158265-9648-489A-BCF9-0D31EC8EA94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9.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0.xml"/><Relationship Id="rId1" Type="http://schemas.openxmlformats.org/officeDocument/2006/relationships/themeOverride" Target="../theme/themeOverride11.xml"/><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1.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themeOverride" Target="../theme/themeOverride13.xml"/><Relationship Id="rId5" Type="http://schemas.openxmlformats.org/officeDocument/2006/relationships/image" Target="../media/image5.png"/><Relationship Id="rId4"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3.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4.xml"/><Relationship Id="rId1" Type="http://schemas.openxmlformats.org/officeDocument/2006/relationships/themeOverride" Target="../theme/themeOverride15.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5.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themeOverride" Target="../theme/themeOverride18.xml"/><Relationship Id="rId5" Type="http://schemas.openxmlformats.org/officeDocument/2006/relationships/image" Target="../media/image5.png"/><Relationship Id="rId4"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7.xml"/><Relationship Id="rId1" Type="http://schemas.openxmlformats.org/officeDocument/2006/relationships/themeOverride" Target="../theme/themeOverr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8.xml"/><Relationship Id="rId1" Type="http://schemas.openxmlformats.org/officeDocument/2006/relationships/themeOverride" Target="../theme/themeOverr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9.xml"/><Relationship Id="rId1" Type="http://schemas.openxmlformats.org/officeDocument/2006/relationships/themeOverride" Target="../theme/themeOverride21.xml"/><Relationship Id="rId4" Type="http://schemas.openxmlformats.org/officeDocument/2006/relationships/image" Target="../media/image8.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0.xml"/><Relationship Id="rId1" Type="http://schemas.openxmlformats.org/officeDocument/2006/relationships/themeOverride" Target="../theme/themeOverr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hemeOverride" Target="../theme/themeOverr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5.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6.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7.xml"/><Relationship Id="rId1" Type="http://schemas.openxmlformats.org/officeDocument/2006/relationships/themeOverride" Target="../theme/themeOverride7.xml"/><Relationship Id="rId5" Type="http://schemas.openxmlformats.org/officeDocument/2006/relationships/image" Target="../media/image7.jpe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hemeOverride" Target="../theme/themeOverride8.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944" y="0"/>
            <a:ext cx="12190111" cy="6858000"/>
          </a:xfrm>
          <a:prstGeom prst="rect">
            <a:avLst/>
          </a:prstGeom>
          <a:gradFill>
            <a:gsLst>
              <a:gs pos="77000">
                <a:schemeClr val="accent2">
                  <a:alpha val="0"/>
                </a:schemeClr>
              </a:gs>
              <a:gs pos="77000">
                <a:schemeClr val="accent2"/>
              </a:gs>
            </a:gsLst>
            <a:lin ang="0" scaled="1"/>
          </a:gradFill>
        </p:spPr>
      </p:pic>
      <p:sp>
        <p:nvSpPr>
          <p:cNvPr id="17" name="矩形 16"/>
          <p:cNvSpPr/>
          <p:nvPr/>
        </p:nvSpPr>
        <p:spPr>
          <a:xfrm>
            <a:off x="0" y="0"/>
            <a:ext cx="12192000" cy="6884324"/>
          </a:xfrm>
          <a:prstGeom prst="rect">
            <a:avLst/>
          </a:prstGeom>
          <a:gradFill>
            <a:gsLst>
              <a:gs pos="76000">
                <a:schemeClr val="bg1">
                  <a:alpha val="0"/>
                </a:schemeClr>
              </a:gs>
              <a:gs pos="63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63418" y="-651026"/>
            <a:ext cx="8160051" cy="8160051"/>
          </a:xfrm>
          <a:prstGeom prst="ellipse">
            <a:avLst/>
          </a:prstGeom>
          <a:noFill/>
          <a:ln>
            <a:gradFill flip="none" rotWithShape="1">
              <a:gsLst>
                <a:gs pos="77000">
                  <a:schemeClr val="accent2">
                    <a:alpha val="0"/>
                  </a:schemeClr>
                </a:gs>
                <a:gs pos="77000">
                  <a:schemeClr val="accent2"/>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317656" y="3078289"/>
            <a:ext cx="8942591" cy="1261884"/>
          </a:xfrm>
          <a:prstGeom prst="rect">
            <a:avLst/>
          </a:prstGeom>
          <a:noFill/>
        </p:spPr>
        <p:txBody>
          <a:bodyPr wrap="square" rtlCol="0">
            <a:spAutoFit/>
          </a:bodyPr>
          <a:lstStyle/>
          <a:p>
            <a:r>
              <a:rPr lang="zh-CN" altLang="en-US" sz="7600" spc="600" dirty="0">
                <a:solidFill>
                  <a:schemeClr val="dk1">
                    <a:lumMod val="100000"/>
                  </a:schemeClr>
                </a:solidFill>
                <a:latin typeface="思源宋体 Heavy" panose="02020900000000000000" pitchFamily="18" charset="-122"/>
                <a:ea typeface="思源宋体 Heavy" panose="02020900000000000000" pitchFamily="18" charset="-122"/>
                <a:cs typeface="+mn-ea"/>
                <a:sym typeface="思源黑体" panose="020B0500000000000000" pitchFamily="34" charset="-122"/>
              </a:rPr>
              <a:t>学术风</a:t>
            </a:r>
            <a:r>
              <a:rPr lang="zh-CN" altLang="en-US" sz="7600" spc="600" dirty="0">
                <a:solidFill>
                  <a:schemeClr val="tx1">
                    <a:lumMod val="85000"/>
                    <a:lumOff val="15000"/>
                  </a:schemeClr>
                </a:solidFill>
                <a:latin typeface="思源宋体 Heavy" panose="02020900000000000000" pitchFamily="18" charset="-122"/>
                <a:ea typeface="思源宋体 Heavy" panose="02020900000000000000" pitchFamily="18" charset="-122"/>
                <a:cs typeface="+mn-ea"/>
                <a:sym typeface="思源黑体" panose="020B0500000000000000" pitchFamily="34" charset="-122"/>
              </a:rPr>
              <a:t>毕业答辩</a:t>
            </a:r>
          </a:p>
        </p:txBody>
      </p:sp>
      <p:sp>
        <p:nvSpPr>
          <p:cNvPr id="6" name="任意多边形: 形状 17"/>
          <p:cNvSpPr/>
          <p:nvPr/>
        </p:nvSpPr>
        <p:spPr>
          <a:xfrm>
            <a:off x="6261100" y="0"/>
            <a:ext cx="5930900" cy="6894372"/>
          </a:xfrm>
          <a:custGeom>
            <a:avLst/>
            <a:gdLst>
              <a:gd name="connsiteX0" fmla="*/ 0 w 4934423"/>
              <a:gd name="connsiteY0" fmla="*/ 0 h 6858000"/>
              <a:gd name="connsiteX1" fmla="*/ 4934423 w 4934423"/>
              <a:gd name="connsiteY1" fmla="*/ 0 h 6858000"/>
              <a:gd name="connsiteX2" fmla="*/ 4934423 w 4934423"/>
              <a:gd name="connsiteY2" fmla="*/ 6858000 h 6858000"/>
              <a:gd name="connsiteX3" fmla="*/ 0 w 4934423"/>
              <a:gd name="connsiteY3" fmla="*/ 6858000 h 6858000"/>
              <a:gd name="connsiteX4" fmla="*/ 159373 w 4934423"/>
              <a:gd name="connsiteY4" fmla="*/ 6706052 h 6858000"/>
              <a:gd name="connsiteX5" fmla="*/ 1516772 w 4934423"/>
              <a:gd name="connsiteY5" fmla="*/ 3429000 h 6858000"/>
              <a:gd name="connsiteX6" fmla="*/ 159373 w 4934423"/>
              <a:gd name="connsiteY6" fmla="*/ 151948 h 6858000"/>
              <a:gd name="connsiteX7" fmla="*/ 0 w 4934423"/>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34423" h="6858000">
                <a:moveTo>
                  <a:pt x="0" y="0"/>
                </a:moveTo>
                <a:lnTo>
                  <a:pt x="4934423" y="0"/>
                </a:lnTo>
                <a:lnTo>
                  <a:pt x="4934423" y="6858000"/>
                </a:lnTo>
                <a:lnTo>
                  <a:pt x="0" y="6858000"/>
                </a:lnTo>
                <a:lnTo>
                  <a:pt x="159373" y="6706052"/>
                </a:lnTo>
                <a:cubicBezTo>
                  <a:pt x="998044" y="5867381"/>
                  <a:pt x="1516772" y="4708769"/>
                  <a:pt x="1516772" y="3429000"/>
                </a:cubicBezTo>
                <a:cubicBezTo>
                  <a:pt x="1516772" y="2149232"/>
                  <a:pt x="998044" y="990619"/>
                  <a:pt x="159373" y="151948"/>
                </a:cubicBezTo>
                <a:lnTo>
                  <a:pt x="0" y="0"/>
                </a:lnTo>
                <a:close/>
              </a:path>
            </a:pathLst>
          </a:custGeom>
          <a:gradFill flip="none" rotWithShape="1">
            <a:gsLst>
              <a:gs pos="0">
                <a:schemeClr val="dk1">
                  <a:lumMod val="100000"/>
                </a:schemeClr>
              </a:gs>
              <a:gs pos="71000">
                <a:schemeClr val="dk1">
                  <a:lumMod val="100000"/>
                </a:schemeClr>
              </a:gs>
            </a:gsLst>
            <a:lin ang="13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8" name="iconfont-11208-5297042"/>
          <p:cNvSpPr/>
          <p:nvPr/>
        </p:nvSpPr>
        <p:spPr>
          <a:xfrm>
            <a:off x="240665" y="328295"/>
            <a:ext cx="546735" cy="36449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1" name="直角三角形 20"/>
          <p:cNvSpPr/>
          <p:nvPr/>
        </p:nvSpPr>
        <p:spPr>
          <a:xfrm rot="5400000" flipH="1" flipV="1">
            <a:off x="1736901" y="-1390352"/>
            <a:ext cx="6821630" cy="9747817"/>
          </a:xfrm>
          <a:prstGeom prst="rtTriangle">
            <a:avLst/>
          </a:prstGeom>
          <a:gradFill>
            <a:gsLst>
              <a:gs pos="43000">
                <a:schemeClr val="tx2">
                  <a:lumMod val="20000"/>
                  <a:lumOff val="80000"/>
                  <a:alpha val="0"/>
                </a:schemeClr>
              </a:gs>
              <a:gs pos="100000">
                <a:schemeClr val="tx2">
                  <a:lumMod val="20000"/>
                  <a:lumOff val="80000"/>
                  <a:alpha val="4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7878008" y="4267893"/>
            <a:ext cx="3923593" cy="2783672"/>
            <a:chOff x="4659892" y="3664499"/>
            <a:chExt cx="3923593" cy="2783672"/>
          </a:xfrm>
          <a:solidFill>
            <a:schemeClr val="lt1">
              <a:alpha val="14000"/>
            </a:schemeClr>
          </a:solidFill>
        </p:grpSpPr>
        <p:sp>
          <p:nvSpPr>
            <p:cNvPr id="22" name="íṥḷíďe"/>
            <p:cNvSpPr/>
            <p:nvPr/>
          </p:nvSpPr>
          <p:spPr bwMode="auto">
            <a:xfrm>
              <a:off x="4659892" y="3664499"/>
              <a:ext cx="2119058" cy="2783672"/>
            </a:xfrm>
            <a:custGeom>
              <a:avLst/>
              <a:gdLst>
                <a:gd name="T0" fmla="*/ 28 w 321"/>
                <a:gd name="T1" fmla="*/ 93 h 333"/>
                <a:gd name="T2" fmla="*/ 99 w 321"/>
                <a:gd name="T3" fmla="*/ 68 h 333"/>
                <a:gd name="T4" fmla="*/ 108 w 321"/>
                <a:gd name="T5" fmla="*/ 34 h 333"/>
                <a:gd name="T6" fmla="*/ 298 w 321"/>
                <a:gd name="T7" fmla="*/ 303 h 333"/>
                <a:gd name="T8" fmla="*/ 0 w 321"/>
                <a:gd name="T9" fmla="*/ 333 h 333"/>
                <a:gd name="T10" fmla="*/ 181 w 321"/>
                <a:gd name="T11" fmla="*/ 68 h 333"/>
                <a:gd name="T12" fmla="*/ 193 w 321"/>
                <a:gd name="T13" fmla="*/ 50 h 333"/>
                <a:gd name="T14" fmla="*/ 181 w 321"/>
                <a:gd name="T15" fmla="*/ 92 h 333"/>
                <a:gd name="T16" fmla="*/ 193 w 321"/>
                <a:gd name="T17" fmla="*/ 106 h 333"/>
                <a:gd name="T18" fmla="*/ 181 w 321"/>
                <a:gd name="T19" fmla="*/ 92 h 333"/>
                <a:gd name="T20" fmla="*/ 187 w 321"/>
                <a:gd name="T21" fmla="*/ 87 h 333"/>
                <a:gd name="T22" fmla="*/ 187 w 321"/>
                <a:gd name="T23" fmla="*/ 71 h 333"/>
                <a:gd name="T24" fmla="*/ 205 w 321"/>
                <a:gd name="T25" fmla="*/ 64 h 333"/>
                <a:gd name="T26" fmla="*/ 217 w 321"/>
                <a:gd name="T27" fmla="*/ 46 h 333"/>
                <a:gd name="T28" fmla="*/ 205 w 321"/>
                <a:gd name="T29" fmla="*/ 89 h 333"/>
                <a:gd name="T30" fmla="*/ 217 w 321"/>
                <a:gd name="T31" fmla="*/ 103 h 333"/>
                <a:gd name="T32" fmla="*/ 205 w 321"/>
                <a:gd name="T33" fmla="*/ 89 h 333"/>
                <a:gd name="T34" fmla="*/ 211 w 321"/>
                <a:gd name="T35" fmla="*/ 83 h 333"/>
                <a:gd name="T36" fmla="*/ 211 w 321"/>
                <a:gd name="T37" fmla="*/ 67 h 333"/>
                <a:gd name="T38" fmla="*/ 57 w 321"/>
                <a:gd name="T39" fmla="*/ 127 h 333"/>
                <a:gd name="T40" fmla="*/ 69 w 321"/>
                <a:gd name="T41" fmla="*/ 109 h 333"/>
                <a:gd name="T42" fmla="*/ 57 w 321"/>
                <a:gd name="T43" fmla="*/ 190 h 333"/>
                <a:gd name="T44" fmla="*/ 69 w 321"/>
                <a:gd name="T45" fmla="*/ 205 h 333"/>
                <a:gd name="T46" fmla="*/ 57 w 321"/>
                <a:gd name="T47" fmla="*/ 190 h 333"/>
                <a:gd name="T48" fmla="*/ 63 w 321"/>
                <a:gd name="T49" fmla="*/ 185 h 333"/>
                <a:gd name="T50" fmla="*/ 63 w 321"/>
                <a:gd name="T51" fmla="*/ 169 h 333"/>
                <a:gd name="T52" fmla="*/ 57 w 321"/>
                <a:gd name="T53" fmla="*/ 166 h 333"/>
                <a:gd name="T54" fmla="*/ 69 w 321"/>
                <a:gd name="T55" fmla="*/ 149 h 333"/>
                <a:gd name="T56" fmla="*/ 57 w 321"/>
                <a:gd name="T57" fmla="*/ 131 h 333"/>
                <a:gd name="T58" fmla="*/ 69 w 321"/>
                <a:gd name="T59" fmla="*/ 144 h 333"/>
                <a:gd name="T60" fmla="*/ 57 w 321"/>
                <a:gd name="T61" fmla="*/ 131 h 333"/>
                <a:gd name="T62" fmla="*/ 145 w 321"/>
                <a:gd name="T63" fmla="*/ 184 h 333"/>
                <a:gd name="T64" fmla="*/ 145 w 321"/>
                <a:gd name="T65" fmla="*/ 162 h 333"/>
                <a:gd name="T66" fmla="*/ 137 w 321"/>
                <a:gd name="T67" fmla="*/ 294 h 333"/>
                <a:gd name="T68" fmla="*/ 154 w 321"/>
                <a:gd name="T69" fmla="*/ 272 h 333"/>
                <a:gd name="T70" fmla="*/ 137 w 321"/>
                <a:gd name="T71" fmla="*/ 245 h 333"/>
                <a:gd name="T72" fmla="*/ 154 w 321"/>
                <a:gd name="T73" fmla="*/ 265 h 333"/>
                <a:gd name="T74" fmla="*/ 137 w 321"/>
                <a:gd name="T75" fmla="*/ 245 h 333"/>
                <a:gd name="T76" fmla="*/ 145 w 321"/>
                <a:gd name="T77" fmla="*/ 239 h 333"/>
                <a:gd name="T78" fmla="*/ 145 w 321"/>
                <a:gd name="T79" fmla="*/ 217 h 333"/>
                <a:gd name="T80" fmla="*/ 137 w 321"/>
                <a:gd name="T81" fmla="*/ 212 h 333"/>
                <a:gd name="T82" fmla="*/ 154 w 321"/>
                <a:gd name="T83" fmla="*/ 188 h 333"/>
                <a:gd name="T84" fmla="*/ 111 w 321"/>
                <a:gd name="T85" fmla="*/ 169 h 333"/>
                <a:gd name="T86" fmla="*/ 127 w 321"/>
                <a:gd name="T87" fmla="*/ 186 h 333"/>
                <a:gd name="T88" fmla="*/ 111 w 321"/>
                <a:gd name="T89" fmla="*/ 169 h 333"/>
                <a:gd name="T90" fmla="*/ 119 w 321"/>
                <a:gd name="T91" fmla="*/ 294 h 333"/>
                <a:gd name="T92" fmla="*/ 119 w 321"/>
                <a:gd name="T93" fmla="*/ 273 h 333"/>
                <a:gd name="T94" fmla="*/ 111 w 321"/>
                <a:gd name="T95" fmla="*/ 267 h 333"/>
                <a:gd name="T96" fmla="*/ 127 w 321"/>
                <a:gd name="T97" fmla="*/ 246 h 333"/>
                <a:gd name="T98" fmla="*/ 111 w 321"/>
                <a:gd name="T99" fmla="*/ 221 h 333"/>
                <a:gd name="T100" fmla="*/ 127 w 321"/>
                <a:gd name="T101" fmla="*/ 240 h 333"/>
                <a:gd name="T102" fmla="*/ 111 w 321"/>
                <a:gd name="T103" fmla="*/ 221 h 333"/>
                <a:gd name="T104" fmla="*/ 119 w 321"/>
                <a:gd name="T105" fmla="*/ 214 h 333"/>
                <a:gd name="T106" fmla="*/ 119 w 321"/>
                <a:gd name="T107" fmla="*/ 193 h 333"/>
                <a:gd name="T108" fmla="*/ 127 w 321"/>
                <a:gd name="T109" fmla="*/ 62 h 333"/>
                <a:gd name="T110" fmla="*/ 171 w 321"/>
                <a:gd name="T111" fmla="*/ 117 h 333"/>
                <a:gd name="T112" fmla="*/ 224 w 321"/>
                <a:gd name="T113" fmla="*/ 134 h 333"/>
                <a:gd name="T114" fmla="*/ 239 w 321"/>
                <a:gd name="T115" fmla="*/ 28 h 333"/>
                <a:gd name="T116" fmla="*/ 51 w 321"/>
                <a:gd name="T117" fmla="*/ 303 h 333"/>
                <a:gd name="T118" fmla="*/ 118 w 321"/>
                <a:gd name="T119" fmla="*/ 129 h 333"/>
                <a:gd name="T120" fmla="*/ 51 w 321"/>
                <a:gd name="T121" fmla="*/ 303 h 333"/>
                <a:gd name="T122" fmla="*/ 166 w 321"/>
                <a:gd name="T123" fmla="*/ 142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333">
                  <a:moveTo>
                    <a:pt x="0" y="303"/>
                  </a:moveTo>
                  <a:cubicBezTo>
                    <a:pt x="28" y="303"/>
                    <a:pt x="28" y="303"/>
                    <a:pt x="28" y="303"/>
                  </a:cubicBezTo>
                  <a:cubicBezTo>
                    <a:pt x="28" y="93"/>
                    <a:pt x="28" y="93"/>
                    <a:pt x="28" y="93"/>
                  </a:cubicBezTo>
                  <a:cubicBezTo>
                    <a:pt x="28" y="84"/>
                    <a:pt x="28" y="84"/>
                    <a:pt x="28" y="84"/>
                  </a:cubicBezTo>
                  <a:cubicBezTo>
                    <a:pt x="37" y="82"/>
                    <a:pt x="37" y="82"/>
                    <a:pt x="37" y="82"/>
                  </a:cubicBezTo>
                  <a:cubicBezTo>
                    <a:pt x="99" y="68"/>
                    <a:pt x="99" y="68"/>
                    <a:pt x="99" y="68"/>
                  </a:cubicBezTo>
                  <a:cubicBezTo>
                    <a:pt x="99" y="45"/>
                    <a:pt x="99" y="45"/>
                    <a:pt x="99" y="45"/>
                  </a:cubicBezTo>
                  <a:cubicBezTo>
                    <a:pt x="99" y="36"/>
                    <a:pt x="99" y="36"/>
                    <a:pt x="99" y="36"/>
                  </a:cubicBezTo>
                  <a:cubicBezTo>
                    <a:pt x="108" y="34"/>
                    <a:pt x="108" y="34"/>
                    <a:pt x="108" y="34"/>
                  </a:cubicBezTo>
                  <a:cubicBezTo>
                    <a:pt x="262" y="0"/>
                    <a:pt x="262" y="0"/>
                    <a:pt x="262" y="0"/>
                  </a:cubicBezTo>
                  <a:cubicBezTo>
                    <a:pt x="298" y="35"/>
                    <a:pt x="298" y="35"/>
                    <a:pt x="298" y="35"/>
                  </a:cubicBezTo>
                  <a:cubicBezTo>
                    <a:pt x="298" y="303"/>
                    <a:pt x="298" y="303"/>
                    <a:pt x="298" y="303"/>
                  </a:cubicBezTo>
                  <a:cubicBezTo>
                    <a:pt x="321" y="303"/>
                    <a:pt x="321" y="303"/>
                    <a:pt x="321" y="303"/>
                  </a:cubicBezTo>
                  <a:cubicBezTo>
                    <a:pt x="321" y="333"/>
                    <a:pt x="321" y="333"/>
                    <a:pt x="321" y="333"/>
                  </a:cubicBezTo>
                  <a:cubicBezTo>
                    <a:pt x="0" y="333"/>
                    <a:pt x="0" y="333"/>
                    <a:pt x="0" y="333"/>
                  </a:cubicBezTo>
                  <a:cubicBezTo>
                    <a:pt x="0" y="303"/>
                    <a:pt x="0" y="303"/>
                    <a:pt x="0" y="303"/>
                  </a:cubicBezTo>
                  <a:close/>
                  <a:moveTo>
                    <a:pt x="181" y="53"/>
                  </a:moveTo>
                  <a:cubicBezTo>
                    <a:pt x="181" y="58"/>
                    <a:pt x="181" y="63"/>
                    <a:pt x="181" y="68"/>
                  </a:cubicBezTo>
                  <a:cubicBezTo>
                    <a:pt x="183" y="68"/>
                    <a:pt x="185" y="67"/>
                    <a:pt x="187" y="67"/>
                  </a:cubicBezTo>
                  <a:cubicBezTo>
                    <a:pt x="189" y="67"/>
                    <a:pt x="191" y="66"/>
                    <a:pt x="193" y="66"/>
                  </a:cubicBezTo>
                  <a:cubicBezTo>
                    <a:pt x="193" y="61"/>
                    <a:pt x="193" y="55"/>
                    <a:pt x="193" y="50"/>
                  </a:cubicBezTo>
                  <a:cubicBezTo>
                    <a:pt x="191" y="51"/>
                    <a:pt x="189" y="51"/>
                    <a:pt x="187" y="52"/>
                  </a:cubicBezTo>
                  <a:cubicBezTo>
                    <a:pt x="185" y="52"/>
                    <a:pt x="183" y="53"/>
                    <a:pt x="181" y="53"/>
                  </a:cubicBezTo>
                  <a:close/>
                  <a:moveTo>
                    <a:pt x="181" y="92"/>
                  </a:moveTo>
                  <a:cubicBezTo>
                    <a:pt x="181" y="97"/>
                    <a:pt x="181" y="102"/>
                    <a:pt x="181" y="107"/>
                  </a:cubicBezTo>
                  <a:cubicBezTo>
                    <a:pt x="183" y="107"/>
                    <a:pt x="185" y="107"/>
                    <a:pt x="187" y="106"/>
                  </a:cubicBezTo>
                  <a:cubicBezTo>
                    <a:pt x="189" y="106"/>
                    <a:pt x="191" y="106"/>
                    <a:pt x="193" y="106"/>
                  </a:cubicBezTo>
                  <a:cubicBezTo>
                    <a:pt x="193" y="101"/>
                    <a:pt x="193" y="95"/>
                    <a:pt x="193" y="90"/>
                  </a:cubicBezTo>
                  <a:cubicBezTo>
                    <a:pt x="191" y="91"/>
                    <a:pt x="189" y="91"/>
                    <a:pt x="187" y="91"/>
                  </a:cubicBezTo>
                  <a:cubicBezTo>
                    <a:pt x="185" y="91"/>
                    <a:pt x="183" y="92"/>
                    <a:pt x="181" y="92"/>
                  </a:cubicBezTo>
                  <a:close/>
                  <a:moveTo>
                    <a:pt x="181" y="72"/>
                  </a:moveTo>
                  <a:cubicBezTo>
                    <a:pt x="181" y="77"/>
                    <a:pt x="181" y="83"/>
                    <a:pt x="181" y="88"/>
                  </a:cubicBezTo>
                  <a:cubicBezTo>
                    <a:pt x="183" y="87"/>
                    <a:pt x="185" y="87"/>
                    <a:pt x="187" y="87"/>
                  </a:cubicBezTo>
                  <a:cubicBezTo>
                    <a:pt x="189" y="86"/>
                    <a:pt x="191" y="86"/>
                    <a:pt x="193" y="86"/>
                  </a:cubicBezTo>
                  <a:cubicBezTo>
                    <a:pt x="193" y="80"/>
                    <a:pt x="193" y="75"/>
                    <a:pt x="193" y="70"/>
                  </a:cubicBezTo>
                  <a:cubicBezTo>
                    <a:pt x="191" y="71"/>
                    <a:pt x="189" y="71"/>
                    <a:pt x="187" y="71"/>
                  </a:cubicBezTo>
                  <a:cubicBezTo>
                    <a:pt x="185" y="72"/>
                    <a:pt x="183" y="72"/>
                    <a:pt x="181" y="72"/>
                  </a:cubicBezTo>
                  <a:close/>
                  <a:moveTo>
                    <a:pt x="205" y="49"/>
                  </a:moveTo>
                  <a:cubicBezTo>
                    <a:pt x="205" y="54"/>
                    <a:pt x="205" y="59"/>
                    <a:pt x="205" y="64"/>
                  </a:cubicBezTo>
                  <a:cubicBezTo>
                    <a:pt x="207" y="64"/>
                    <a:pt x="209" y="63"/>
                    <a:pt x="211" y="63"/>
                  </a:cubicBezTo>
                  <a:cubicBezTo>
                    <a:pt x="213" y="63"/>
                    <a:pt x="215" y="62"/>
                    <a:pt x="217" y="62"/>
                  </a:cubicBezTo>
                  <a:cubicBezTo>
                    <a:pt x="217" y="56"/>
                    <a:pt x="217" y="51"/>
                    <a:pt x="217" y="46"/>
                  </a:cubicBezTo>
                  <a:cubicBezTo>
                    <a:pt x="215" y="46"/>
                    <a:pt x="213" y="47"/>
                    <a:pt x="211" y="47"/>
                  </a:cubicBezTo>
                  <a:cubicBezTo>
                    <a:pt x="209" y="48"/>
                    <a:pt x="207" y="48"/>
                    <a:pt x="205" y="49"/>
                  </a:cubicBezTo>
                  <a:close/>
                  <a:moveTo>
                    <a:pt x="205" y="89"/>
                  </a:moveTo>
                  <a:cubicBezTo>
                    <a:pt x="205" y="94"/>
                    <a:pt x="205" y="99"/>
                    <a:pt x="205" y="104"/>
                  </a:cubicBezTo>
                  <a:cubicBezTo>
                    <a:pt x="207" y="104"/>
                    <a:pt x="209" y="104"/>
                    <a:pt x="211" y="104"/>
                  </a:cubicBezTo>
                  <a:cubicBezTo>
                    <a:pt x="213" y="104"/>
                    <a:pt x="215" y="103"/>
                    <a:pt x="217" y="103"/>
                  </a:cubicBezTo>
                  <a:cubicBezTo>
                    <a:pt x="217" y="98"/>
                    <a:pt x="217" y="92"/>
                    <a:pt x="217" y="87"/>
                  </a:cubicBezTo>
                  <a:cubicBezTo>
                    <a:pt x="215" y="87"/>
                    <a:pt x="213" y="88"/>
                    <a:pt x="211" y="88"/>
                  </a:cubicBezTo>
                  <a:cubicBezTo>
                    <a:pt x="209" y="88"/>
                    <a:pt x="207" y="89"/>
                    <a:pt x="205" y="89"/>
                  </a:cubicBezTo>
                  <a:close/>
                  <a:moveTo>
                    <a:pt x="205" y="69"/>
                  </a:moveTo>
                  <a:cubicBezTo>
                    <a:pt x="205" y="74"/>
                    <a:pt x="205" y="79"/>
                    <a:pt x="205" y="84"/>
                  </a:cubicBezTo>
                  <a:cubicBezTo>
                    <a:pt x="207" y="84"/>
                    <a:pt x="209" y="84"/>
                    <a:pt x="211" y="83"/>
                  </a:cubicBezTo>
                  <a:cubicBezTo>
                    <a:pt x="213" y="83"/>
                    <a:pt x="215" y="83"/>
                    <a:pt x="217" y="82"/>
                  </a:cubicBezTo>
                  <a:cubicBezTo>
                    <a:pt x="217" y="77"/>
                    <a:pt x="217" y="72"/>
                    <a:pt x="217" y="66"/>
                  </a:cubicBezTo>
                  <a:cubicBezTo>
                    <a:pt x="215" y="67"/>
                    <a:pt x="213" y="67"/>
                    <a:pt x="211" y="67"/>
                  </a:cubicBezTo>
                  <a:cubicBezTo>
                    <a:pt x="209" y="68"/>
                    <a:pt x="207" y="68"/>
                    <a:pt x="205" y="69"/>
                  </a:cubicBezTo>
                  <a:close/>
                  <a:moveTo>
                    <a:pt x="57" y="112"/>
                  </a:moveTo>
                  <a:cubicBezTo>
                    <a:pt x="57" y="117"/>
                    <a:pt x="57" y="122"/>
                    <a:pt x="57" y="127"/>
                  </a:cubicBezTo>
                  <a:cubicBezTo>
                    <a:pt x="59" y="126"/>
                    <a:pt x="61" y="126"/>
                    <a:pt x="63" y="126"/>
                  </a:cubicBezTo>
                  <a:cubicBezTo>
                    <a:pt x="65" y="125"/>
                    <a:pt x="67" y="125"/>
                    <a:pt x="69" y="124"/>
                  </a:cubicBezTo>
                  <a:cubicBezTo>
                    <a:pt x="69" y="119"/>
                    <a:pt x="69" y="114"/>
                    <a:pt x="69" y="109"/>
                  </a:cubicBezTo>
                  <a:cubicBezTo>
                    <a:pt x="67" y="109"/>
                    <a:pt x="65" y="110"/>
                    <a:pt x="63" y="110"/>
                  </a:cubicBezTo>
                  <a:cubicBezTo>
                    <a:pt x="61" y="111"/>
                    <a:pt x="59" y="111"/>
                    <a:pt x="57" y="112"/>
                  </a:cubicBezTo>
                  <a:close/>
                  <a:moveTo>
                    <a:pt x="57" y="190"/>
                  </a:moveTo>
                  <a:cubicBezTo>
                    <a:pt x="57" y="195"/>
                    <a:pt x="57" y="200"/>
                    <a:pt x="57" y="205"/>
                  </a:cubicBezTo>
                  <a:cubicBezTo>
                    <a:pt x="59" y="205"/>
                    <a:pt x="61" y="205"/>
                    <a:pt x="63" y="205"/>
                  </a:cubicBezTo>
                  <a:cubicBezTo>
                    <a:pt x="65" y="205"/>
                    <a:pt x="67" y="205"/>
                    <a:pt x="69" y="205"/>
                  </a:cubicBezTo>
                  <a:cubicBezTo>
                    <a:pt x="69" y="199"/>
                    <a:pt x="69" y="194"/>
                    <a:pt x="69" y="189"/>
                  </a:cubicBezTo>
                  <a:cubicBezTo>
                    <a:pt x="67" y="189"/>
                    <a:pt x="65" y="189"/>
                    <a:pt x="63" y="189"/>
                  </a:cubicBezTo>
                  <a:cubicBezTo>
                    <a:pt x="61" y="189"/>
                    <a:pt x="59" y="189"/>
                    <a:pt x="57" y="190"/>
                  </a:cubicBezTo>
                  <a:close/>
                  <a:moveTo>
                    <a:pt x="57" y="170"/>
                  </a:moveTo>
                  <a:cubicBezTo>
                    <a:pt x="57" y="175"/>
                    <a:pt x="57" y="180"/>
                    <a:pt x="57" y="185"/>
                  </a:cubicBezTo>
                  <a:cubicBezTo>
                    <a:pt x="59" y="185"/>
                    <a:pt x="61" y="185"/>
                    <a:pt x="63" y="185"/>
                  </a:cubicBezTo>
                  <a:cubicBezTo>
                    <a:pt x="65" y="184"/>
                    <a:pt x="67" y="184"/>
                    <a:pt x="69" y="184"/>
                  </a:cubicBezTo>
                  <a:cubicBezTo>
                    <a:pt x="69" y="179"/>
                    <a:pt x="69" y="174"/>
                    <a:pt x="69" y="169"/>
                  </a:cubicBezTo>
                  <a:cubicBezTo>
                    <a:pt x="67" y="169"/>
                    <a:pt x="65" y="169"/>
                    <a:pt x="63" y="169"/>
                  </a:cubicBezTo>
                  <a:cubicBezTo>
                    <a:pt x="61" y="169"/>
                    <a:pt x="59" y="170"/>
                    <a:pt x="57" y="170"/>
                  </a:cubicBezTo>
                  <a:close/>
                  <a:moveTo>
                    <a:pt x="57" y="150"/>
                  </a:moveTo>
                  <a:cubicBezTo>
                    <a:pt x="57" y="155"/>
                    <a:pt x="57" y="161"/>
                    <a:pt x="57" y="166"/>
                  </a:cubicBezTo>
                  <a:cubicBezTo>
                    <a:pt x="59" y="165"/>
                    <a:pt x="61" y="165"/>
                    <a:pt x="63" y="165"/>
                  </a:cubicBezTo>
                  <a:cubicBezTo>
                    <a:pt x="65" y="165"/>
                    <a:pt x="67" y="165"/>
                    <a:pt x="69" y="164"/>
                  </a:cubicBezTo>
                  <a:cubicBezTo>
                    <a:pt x="69" y="159"/>
                    <a:pt x="69" y="154"/>
                    <a:pt x="69" y="149"/>
                  </a:cubicBezTo>
                  <a:cubicBezTo>
                    <a:pt x="67" y="149"/>
                    <a:pt x="65" y="149"/>
                    <a:pt x="63" y="150"/>
                  </a:cubicBezTo>
                  <a:cubicBezTo>
                    <a:pt x="61" y="150"/>
                    <a:pt x="59" y="150"/>
                    <a:pt x="57" y="150"/>
                  </a:cubicBezTo>
                  <a:close/>
                  <a:moveTo>
                    <a:pt x="57" y="131"/>
                  </a:moveTo>
                  <a:cubicBezTo>
                    <a:pt x="57" y="136"/>
                    <a:pt x="57" y="141"/>
                    <a:pt x="57" y="146"/>
                  </a:cubicBezTo>
                  <a:cubicBezTo>
                    <a:pt x="59" y="146"/>
                    <a:pt x="61" y="145"/>
                    <a:pt x="63" y="145"/>
                  </a:cubicBezTo>
                  <a:cubicBezTo>
                    <a:pt x="65" y="145"/>
                    <a:pt x="67" y="144"/>
                    <a:pt x="69" y="144"/>
                  </a:cubicBezTo>
                  <a:cubicBezTo>
                    <a:pt x="69" y="139"/>
                    <a:pt x="69" y="134"/>
                    <a:pt x="69" y="129"/>
                  </a:cubicBezTo>
                  <a:cubicBezTo>
                    <a:pt x="67" y="129"/>
                    <a:pt x="65" y="129"/>
                    <a:pt x="63" y="130"/>
                  </a:cubicBezTo>
                  <a:cubicBezTo>
                    <a:pt x="61" y="130"/>
                    <a:pt x="59" y="131"/>
                    <a:pt x="57" y="131"/>
                  </a:cubicBezTo>
                  <a:close/>
                  <a:moveTo>
                    <a:pt x="137" y="164"/>
                  </a:moveTo>
                  <a:cubicBezTo>
                    <a:pt x="137" y="171"/>
                    <a:pt x="137" y="178"/>
                    <a:pt x="137" y="185"/>
                  </a:cubicBezTo>
                  <a:cubicBezTo>
                    <a:pt x="140" y="185"/>
                    <a:pt x="143" y="184"/>
                    <a:pt x="145" y="184"/>
                  </a:cubicBezTo>
                  <a:cubicBezTo>
                    <a:pt x="148" y="183"/>
                    <a:pt x="151" y="182"/>
                    <a:pt x="154" y="182"/>
                  </a:cubicBezTo>
                  <a:cubicBezTo>
                    <a:pt x="154" y="175"/>
                    <a:pt x="154" y="167"/>
                    <a:pt x="154" y="160"/>
                  </a:cubicBezTo>
                  <a:cubicBezTo>
                    <a:pt x="151" y="161"/>
                    <a:pt x="148" y="162"/>
                    <a:pt x="145" y="162"/>
                  </a:cubicBezTo>
                  <a:cubicBezTo>
                    <a:pt x="143" y="163"/>
                    <a:pt x="140" y="164"/>
                    <a:pt x="137" y="164"/>
                  </a:cubicBezTo>
                  <a:close/>
                  <a:moveTo>
                    <a:pt x="137" y="273"/>
                  </a:moveTo>
                  <a:cubicBezTo>
                    <a:pt x="137" y="280"/>
                    <a:pt x="137" y="287"/>
                    <a:pt x="137" y="294"/>
                  </a:cubicBezTo>
                  <a:cubicBezTo>
                    <a:pt x="140" y="294"/>
                    <a:pt x="143" y="294"/>
                    <a:pt x="145" y="294"/>
                  </a:cubicBezTo>
                  <a:cubicBezTo>
                    <a:pt x="148" y="294"/>
                    <a:pt x="151" y="294"/>
                    <a:pt x="154" y="294"/>
                  </a:cubicBezTo>
                  <a:cubicBezTo>
                    <a:pt x="154" y="287"/>
                    <a:pt x="154" y="279"/>
                    <a:pt x="154" y="272"/>
                  </a:cubicBezTo>
                  <a:cubicBezTo>
                    <a:pt x="151" y="272"/>
                    <a:pt x="148" y="272"/>
                    <a:pt x="145" y="273"/>
                  </a:cubicBezTo>
                  <a:cubicBezTo>
                    <a:pt x="143" y="273"/>
                    <a:pt x="140" y="273"/>
                    <a:pt x="137" y="273"/>
                  </a:cubicBezTo>
                  <a:close/>
                  <a:moveTo>
                    <a:pt x="137" y="245"/>
                  </a:moveTo>
                  <a:cubicBezTo>
                    <a:pt x="137" y="252"/>
                    <a:pt x="137" y="259"/>
                    <a:pt x="137" y="266"/>
                  </a:cubicBezTo>
                  <a:cubicBezTo>
                    <a:pt x="140" y="266"/>
                    <a:pt x="143" y="266"/>
                    <a:pt x="145" y="266"/>
                  </a:cubicBezTo>
                  <a:cubicBezTo>
                    <a:pt x="148" y="266"/>
                    <a:pt x="151" y="266"/>
                    <a:pt x="154" y="265"/>
                  </a:cubicBezTo>
                  <a:cubicBezTo>
                    <a:pt x="154" y="258"/>
                    <a:pt x="154" y="251"/>
                    <a:pt x="154" y="244"/>
                  </a:cubicBezTo>
                  <a:cubicBezTo>
                    <a:pt x="151" y="244"/>
                    <a:pt x="148" y="244"/>
                    <a:pt x="145" y="245"/>
                  </a:cubicBezTo>
                  <a:cubicBezTo>
                    <a:pt x="143" y="245"/>
                    <a:pt x="140" y="245"/>
                    <a:pt x="137" y="245"/>
                  </a:cubicBezTo>
                  <a:close/>
                  <a:moveTo>
                    <a:pt x="137" y="218"/>
                  </a:moveTo>
                  <a:cubicBezTo>
                    <a:pt x="137" y="225"/>
                    <a:pt x="137" y="232"/>
                    <a:pt x="137" y="239"/>
                  </a:cubicBezTo>
                  <a:cubicBezTo>
                    <a:pt x="140" y="239"/>
                    <a:pt x="143" y="239"/>
                    <a:pt x="145" y="239"/>
                  </a:cubicBezTo>
                  <a:cubicBezTo>
                    <a:pt x="148" y="238"/>
                    <a:pt x="151" y="238"/>
                    <a:pt x="154" y="238"/>
                  </a:cubicBezTo>
                  <a:cubicBezTo>
                    <a:pt x="154" y="230"/>
                    <a:pt x="154" y="223"/>
                    <a:pt x="154" y="216"/>
                  </a:cubicBezTo>
                  <a:cubicBezTo>
                    <a:pt x="151" y="216"/>
                    <a:pt x="148" y="217"/>
                    <a:pt x="145" y="217"/>
                  </a:cubicBezTo>
                  <a:cubicBezTo>
                    <a:pt x="143" y="218"/>
                    <a:pt x="140" y="218"/>
                    <a:pt x="137" y="218"/>
                  </a:cubicBezTo>
                  <a:close/>
                  <a:moveTo>
                    <a:pt x="137" y="191"/>
                  </a:moveTo>
                  <a:cubicBezTo>
                    <a:pt x="137" y="198"/>
                    <a:pt x="137" y="205"/>
                    <a:pt x="137" y="212"/>
                  </a:cubicBezTo>
                  <a:cubicBezTo>
                    <a:pt x="140" y="212"/>
                    <a:pt x="143" y="211"/>
                    <a:pt x="145" y="211"/>
                  </a:cubicBezTo>
                  <a:cubicBezTo>
                    <a:pt x="148" y="210"/>
                    <a:pt x="151" y="210"/>
                    <a:pt x="154" y="210"/>
                  </a:cubicBezTo>
                  <a:cubicBezTo>
                    <a:pt x="154" y="202"/>
                    <a:pt x="154" y="195"/>
                    <a:pt x="154" y="188"/>
                  </a:cubicBezTo>
                  <a:cubicBezTo>
                    <a:pt x="151" y="188"/>
                    <a:pt x="148" y="189"/>
                    <a:pt x="145" y="190"/>
                  </a:cubicBezTo>
                  <a:cubicBezTo>
                    <a:pt x="143" y="190"/>
                    <a:pt x="140" y="191"/>
                    <a:pt x="137" y="191"/>
                  </a:cubicBezTo>
                  <a:close/>
                  <a:moveTo>
                    <a:pt x="111" y="169"/>
                  </a:moveTo>
                  <a:cubicBezTo>
                    <a:pt x="111" y="176"/>
                    <a:pt x="111" y="183"/>
                    <a:pt x="111" y="189"/>
                  </a:cubicBezTo>
                  <a:cubicBezTo>
                    <a:pt x="113" y="189"/>
                    <a:pt x="116" y="188"/>
                    <a:pt x="119" y="188"/>
                  </a:cubicBezTo>
                  <a:cubicBezTo>
                    <a:pt x="121" y="187"/>
                    <a:pt x="124" y="187"/>
                    <a:pt x="127" y="186"/>
                  </a:cubicBezTo>
                  <a:cubicBezTo>
                    <a:pt x="127" y="179"/>
                    <a:pt x="127" y="172"/>
                    <a:pt x="127" y="165"/>
                  </a:cubicBezTo>
                  <a:cubicBezTo>
                    <a:pt x="124" y="166"/>
                    <a:pt x="121" y="166"/>
                    <a:pt x="119" y="167"/>
                  </a:cubicBezTo>
                  <a:cubicBezTo>
                    <a:pt x="116" y="168"/>
                    <a:pt x="113" y="168"/>
                    <a:pt x="111" y="169"/>
                  </a:cubicBezTo>
                  <a:close/>
                  <a:moveTo>
                    <a:pt x="111" y="274"/>
                  </a:moveTo>
                  <a:cubicBezTo>
                    <a:pt x="111" y="280"/>
                    <a:pt x="111" y="287"/>
                    <a:pt x="111" y="294"/>
                  </a:cubicBezTo>
                  <a:cubicBezTo>
                    <a:pt x="113" y="294"/>
                    <a:pt x="116" y="294"/>
                    <a:pt x="119" y="294"/>
                  </a:cubicBezTo>
                  <a:cubicBezTo>
                    <a:pt x="121" y="294"/>
                    <a:pt x="124" y="294"/>
                    <a:pt x="127" y="294"/>
                  </a:cubicBezTo>
                  <a:cubicBezTo>
                    <a:pt x="127" y="287"/>
                    <a:pt x="127" y="280"/>
                    <a:pt x="127" y="273"/>
                  </a:cubicBezTo>
                  <a:cubicBezTo>
                    <a:pt x="124" y="273"/>
                    <a:pt x="121" y="273"/>
                    <a:pt x="119" y="273"/>
                  </a:cubicBezTo>
                  <a:cubicBezTo>
                    <a:pt x="116" y="273"/>
                    <a:pt x="113" y="273"/>
                    <a:pt x="111" y="274"/>
                  </a:cubicBezTo>
                  <a:close/>
                  <a:moveTo>
                    <a:pt x="111" y="247"/>
                  </a:moveTo>
                  <a:cubicBezTo>
                    <a:pt x="111" y="254"/>
                    <a:pt x="111" y="260"/>
                    <a:pt x="111" y="267"/>
                  </a:cubicBezTo>
                  <a:cubicBezTo>
                    <a:pt x="113" y="267"/>
                    <a:pt x="116" y="267"/>
                    <a:pt x="119" y="267"/>
                  </a:cubicBezTo>
                  <a:cubicBezTo>
                    <a:pt x="121" y="267"/>
                    <a:pt x="124" y="266"/>
                    <a:pt x="127" y="266"/>
                  </a:cubicBezTo>
                  <a:cubicBezTo>
                    <a:pt x="127" y="259"/>
                    <a:pt x="127" y="252"/>
                    <a:pt x="127" y="246"/>
                  </a:cubicBezTo>
                  <a:cubicBezTo>
                    <a:pt x="124" y="246"/>
                    <a:pt x="121" y="246"/>
                    <a:pt x="119" y="246"/>
                  </a:cubicBezTo>
                  <a:cubicBezTo>
                    <a:pt x="116" y="246"/>
                    <a:pt x="113" y="247"/>
                    <a:pt x="111" y="247"/>
                  </a:cubicBezTo>
                  <a:close/>
                  <a:moveTo>
                    <a:pt x="111" y="221"/>
                  </a:moveTo>
                  <a:cubicBezTo>
                    <a:pt x="111" y="228"/>
                    <a:pt x="111" y="235"/>
                    <a:pt x="111" y="241"/>
                  </a:cubicBezTo>
                  <a:cubicBezTo>
                    <a:pt x="113" y="241"/>
                    <a:pt x="116" y="241"/>
                    <a:pt x="119" y="241"/>
                  </a:cubicBezTo>
                  <a:cubicBezTo>
                    <a:pt x="121" y="240"/>
                    <a:pt x="124" y="240"/>
                    <a:pt x="127" y="240"/>
                  </a:cubicBezTo>
                  <a:cubicBezTo>
                    <a:pt x="127" y="233"/>
                    <a:pt x="127" y="226"/>
                    <a:pt x="127" y="219"/>
                  </a:cubicBezTo>
                  <a:cubicBezTo>
                    <a:pt x="124" y="219"/>
                    <a:pt x="121" y="220"/>
                    <a:pt x="119" y="220"/>
                  </a:cubicBezTo>
                  <a:cubicBezTo>
                    <a:pt x="116" y="220"/>
                    <a:pt x="113" y="221"/>
                    <a:pt x="111" y="221"/>
                  </a:cubicBezTo>
                  <a:close/>
                  <a:moveTo>
                    <a:pt x="111" y="195"/>
                  </a:moveTo>
                  <a:cubicBezTo>
                    <a:pt x="111" y="202"/>
                    <a:pt x="111" y="208"/>
                    <a:pt x="111" y="215"/>
                  </a:cubicBezTo>
                  <a:cubicBezTo>
                    <a:pt x="113" y="215"/>
                    <a:pt x="116" y="214"/>
                    <a:pt x="119" y="214"/>
                  </a:cubicBezTo>
                  <a:cubicBezTo>
                    <a:pt x="121" y="214"/>
                    <a:pt x="124" y="213"/>
                    <a:pt x="127" y="213"/>
                  </a:cubicBezTo>
                  <a:cubicBezTo>
                    <a:pt x="127" y="206"/>
                    <a:pt x="127" y="199"/>
                    <a:pt x="127" y="192"/>
                  </a:cubicBezTo>
                  <a:cubicBezTo>
                    <a:pt x="124" y="192"/>
                    <a:pt x="121" y="193"/>
                    <a:pt x="119" y="193"/>
                  </a:cubicBezTo>
                  <a:cubicBezTo>
                    <a:pt x="116" y="194"/>
                    <a:pt x="113" y="194"/>
                    <a:pt x="111" y="195"/>
                  </a:cubicBezTo>
                  <a:close/>
                  <a:moveTo>
                    <a:pt x="122" y="63"/>
                  </a:moveTo>
                  <a:cubicBezTo>
                    <a:pt x="127" y="62"/>
                    <a:pt x="127" y="62"/>
                    <a:pt x="127" y="62"/>
                  </a:cubicBezTo>
                  <a:cubicBezTo>
                    <a:pt x="141" y="59"/>
                    <a:pt x="141" y="59"/>
                    <a:pt x="141" y="59"/>
                  </a:cubicBezTo>
                  <a:cubicBezTo>
                    <a:pt x="171" y="76"/>
                    <a:pt x="171" y="76"/>
                    <a:pt x="171" y="76"/>
                  </a:cubicBezTo>
                  <a:cubicBezTo>
                    <a:pt x="171" y="117"/>
                    <a:pt x="171" y="117"/>
                    <a:pt x="171" y="117"/>
                  </a:cubicBezTo>
                  <a:cubicBezTo>
                    <a:pt x="174" y="117"/>
                    <a:pt x="174" y="117"/>
                    <a:pt x="174" y="117"/>
                  </a:cubicBezTo>
                  <a:cubicBezTo>
                    <a:pt x="188" y="114"/>
                    <a:pt x="188" y="114"/>
                    <a:pt x="188" y="114"/>
                  </a:cubicBezTo>
                  <a:cubicBezTo>
                    <a:pt x="224" y="134"/>
                    <a:pt x="224" y="134"/>
                    <a:pt x="224" y="134"/>
                  </a:cubicBezTo>
                  <a:cubicBezTo>
                    <a:pt x="224" y="303"/>
                    <a:pt x="224" y="303"/>
                    <a:pt x="224" y="303"/>
                  </a:cubicBezTo>
                  <a:cubicBezTo>
                    <a:pt x="239" y="303"/>
                    <a:pt x="239" y="303"/>
                    <a:pt x="239" y="303"/>
                  </a:cubicBezTo>
                  <a:cubicBezTo>
                    <a:pt x="239" y="28"/>
                    <a:pt x="239" y="28"/>
                    <a:pt x="239" y="28"/>
                  </a:cubicBezTo>
                  <a:cubicBezTo>
                    <a:pt x="122" y="55"/>
                    <a:pt x="122" y="55"/>
                    <a:pt x="122" y="55"/>
                  </a:cubicBezTo>
                  <a:cubicBezTo>
                    <a:pt x="122" y="63"/>
                    <a:pt x="122" y="63"/>
                    <a:pt x="122" y="63"/>
                  </a:cubicBezTo>
                  <a:close/>
                  <a:moveTo>
                    <a:pt x="51" y="303"/>
                  </a:moveTo>
                  <a:cubicBezTo>
                    <a:pt x="76" y="303"/>
                    <a:pt x="76" y="303"/>
                    <a:pt x="76" y="303"/>
                  </a:cubicBezTo>
                  <a:cubicBezTo>
                    <a:pt x="76" y="138"/>
                    <a:pt x="76" y="138"/>
                    <a:pt x="76" y="138"/>
                  </a:cubicBezTo>
                  <a:cubicBezTo>
                    <a:pt x="118" y="129"/>
                    <a:pt x="118" y="129"/>
                    <a:pt x="118" y="129"/>
                  </a:cubicBezTo>
                  <a:cubicBezTo>
                    <a:pt x="118" y="87"/>
                    <a:pt x="118" y="87"/>
                    <a:pt x="118" y="87"/>
                  </a:cubicBezTo>
                  <a:cubicBezTo>
                    <a:pt x="51" y="102"/>
                    <a:pt x="51" y="102"/>
                    <a:pt x="51" y="102"/>
                  </a:cubicBezTo>
                  <a:cubicBezTo>
                    <a:pt x="51" y="303"/>
                    <a:pt x="51" y="303"/>
                    <a:pt x="51" y="303"/>
                  </a:cubicBezTo>
                  <a:close/>
                  <a:moveTo>
                    <a:pt x="98" y="303"/>
                  </a:moveTo>
                  <a:cubicBezTo>
                    <a:pt x="166" y="303"/>
                    <a:pt x="166" y="303"/>
                    <a:pt x="166" y="303"/>
                  </a:cubicBezTo>
                  <a:cubicBezTo>
                    <a:pt x="166" y="142"/>
                    <a:pt x="166" y="142"/>
                    <a:pt x="166" y="142"/>
                  </a:cubicBezTo>
                  <a:cubicBezTo>
                    <a:pt x="98" y="153"/>
                    <a:pt x="98" y="153"/>
                    <a:pt x="98" y="153"/>
                  </a:cubicBezTo>
                  <a:lnTo>
                    <a:pt x="98" y="303"/>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3" name="ïṡḷidê"/>
            <p:cNvSpPr/>
            <p:nvPr/>
          </p:nvSpPr>
          <p:spPr bwMode="auto">
            <a:xfrm>
              <a:off x="6667755" y="4092450"/>
              <a:ext cx="1915730" cy="2203742"/>
            </a:xfrm>
            <a:custGeom>
              <a:avLst/>
              <a:gdLst>
                <a:gd name="T0" fmla="*/ 603 w 603"/>
                <a:gd name="T1" fmla="*/ 230 h 551"/>
                <a:gd name="T2" fmla="*/ 590 w 603"/>
                <a:gd name="T3" fmla="*/ 265 h 551"/>
                <a:gd name="T4" fmla="*/ 343 w 603"/>
                <a:gd name="T5" fmla="*/ 551 h 551"/>
                <a:gd name="T6" fmla="*/ 226 w 603"/>
                <a:gd name="T7" fmla="*/ 436 h 551"/>
                <a:gd name="T8" fmla="*/ 156 w 603"/>
                <a:gd name="T9" fmla="*/ 551 h 551"/>
                <a:gd name="T10" fmla="*/ 33 w 603"/>
                <a:gd name="T11" fmla="*/ 106 h 551"/>
                <a:gd name="T12" fmla="*/ 0 w 603"/>
                <a:gd name="T13" fmla="*/ 85 h 551"/>
                <a:gd name="T14" fmla="*/ 187 w 603"/>
                <a:gd name="T15" fmla="*/ 0 h 551"/>
                <a:gd name="T16" fmla="*/ 370 w 603"/>
                <a:gd name="T17" fmla="*/ 83 h 551"/>
                <a:gd name="T18" fmla="*/ 343 w 603"/>
                <a:gd name="T19" fmla="*/ 106 h 551"/>
                <a:gd name="T20" fmla="*/ 343 w 603"/>
                <a:gd name="T21" fmla="*/ 230 h 551"/>
                <a:gd name="T22" fmla="*/ 170 w 603"/>
                <a:gd name="T23" fmla="*/ 217 h 551"/>
                <a:gd name="T24" fmla="*/ 214 w 603"/>
                <a:gd name="T25" fmla="*/ 156 h 551"/>
                <a:gd name="T26" fmla="*/ 170 w 603"/>
                <a:gd name="T27" fmla="*/ 156 h 551"/>
                <a:gd name="T28" fmla="*/ 75 w 603"/>
                <a:gd name="T29" fmla="*/ 217 h 551"/>
                <a:gd name="T30" fmla="*/ 118 w 603"/>
                <a:gd name="T31" fmla="*/ 156 h 551"/>
                <a:gd name="T32" fmla="*/ 75 w 603"/>
                <a:gd name="T33" fmla="*/ 156 h 551"/>
                <a:gd name="T34" fmla="*/ 440 w 603"/>
                <a:gd name="T35" fmla="*/ 376 h 551"/>
                <a:gd name="T36" fmla="*/ 482 w 603"/>
                <a:gd name="T37" fmla="*/ 319 h 551"/>
                <a:gd name="T38" fmla="*/ 440 w 603"/>
                <a:gd name="T39" fmla="*/ 319 h 551"/>
                <a:gd name="T40" fmla="*/ 376 w 603"/>
                <a:gd name="T41" fmla="*/ 459 h 551"/>
                <a:gd name="T42" fmla="*/ 416 w 603"/>
                <a:gd name="T43" fmla="*/ 403 h 551"/>
                <a:gd name="T44" fmla="*/ 376 w 603"/>
                <a:gd name="T45" fmla="*/ 403 h 551"/>
                <a:gd name="T46" fmla="*/ 503 w 603"/>
                <a:gd name="T47" fmla="*/ 459 h 551"/>
                <a:gd name="T48" fmla="*/ 544 w 603"/>
                <a:gd name="T49" fmla="*/ 403 h 551"/>
                <a:gd name="T50" fmla="*/ 503 w 603"/>
                <a:gd name="T51" fmla="*/ 403 h 551"/>
                <a:gd name="T52" fmla="*/ 440 w 603"/>
                <a:gd name="T53" fmla="*/ 459 h 551"/>
                <a:gd name="T54" fmla="*/ 482 w 603"/>
                <a:gd name="T55" fmla="*/ 403 h 551"/>
                <a:gd name="T56" fmla="*/ 440 w 603"/>
                <a:gd name="T57" fmla="*/ 403 h 551"/>
                <a:gd name="T58" fmla="*/ 376 w 603"/>
                <a:gd name="T59" fmla="*/ 376 h 551"/>
                <a:gd name="T60" fmla="*/ 416 w 603"/>
                <a:gd name="T61" fmla="*/ 319 h 551"/>
                <a:gd name="T62" fmla="*/ 376 w 603"/>
                <a:gd name="T63" fmla="*/ 319 h 551"/>
                <a:gd name="T64" fmla="*/ 503 w 603"/>
                <a:gd name="T65" fmla="*/ 376 h 551"/>
                <a:gd name="T66" fmla="*/ 544 w 603"/>
                <a:gd name="T67" fmla="*/ 319 h 551"/>
                <a:gd name="T68" fmla="*/ 503 w 603"/>
                <a:gd name="T69" fmla="*/ 319 h 551"/>
                <a:gd name="T70" fmla="*/ 260 w 603"/>
                <a:gd name="T71" fmla="*/ 476 h 551"/>
                <a:gd name="T72" fmla="*/ 305 w 603"/>
                <a:gd name="T73" fmla="*/ 416 h 551"/>
                <a:gd name="T74" fmla="*/ 260 w 603"/>
                <a:gd name="T75" fmla="*/ 416 h 551"/>
                <a:gd name="T76" fmla="*/ 75 w 603"/>
                <a:gd name="T77" fmla="*/ 476 h 551"/>
                <a:gd name="T78" fmla="*/ 118 w 603"/>
                <a:gd name="T79" fmla="*/ 416 h 551"/>
                <a:gd name="T80" fmla="*/ 75 w 603"/>
                <a:gd name="T81" fmla="*/ 416 h 551"/>
                <a:gd name="T82" fmla="*/ 260 w 603"/>
                <a:gd name="T83" fmla="*/ 393 h 551"/>
                <a:gd name="T84" fmla="*/ 305 w 603"/>
                <a:gd name="T85" fmla="*/ 330 h 551"/>
                <a:gd name="T86" fmla="*/ 260 w 603"/>
                <a:gd name="T87" fmla="*/ 330 h 551"/>
                <a:gd name="T88" fmla="*/ 170 w 603"/>
                <a:gd name="T89" fmla="*/ 393 h 551"/>
                <a:gd name="T90" fmla="*/ 214 w 603"/>
                <a:gd name="T91" fmla="*/ 330 h 551"/>
                <a:gd name="T92" fmla="*/ 170 w 603"/>
                <a:gd name="T93" fmla="*/ 330 h 551"/>
                <a:gd name="T94" fmla="*/ 75 w 603"/>
                <a:gd name="T95" fmla="*/ 393 h 551"/>
                <a:gd name="T96" fmla="*/ 118 w 603"/>
                <a:gd name="T97" fmla="*/ 330 h 551"/>
                <a:gd name="T98" fmla="*/ 75 w 603"/>
                <a:gd name="T99" fmla="*/ 330 h 551"/>
                <a:gd name="T100" fmla="*/ 260 w 603"/>
                <a:gd name="T101" fmla="*/ 305 h 551"/>
                <a:gd name="T102" fmla="*/ 305 w 603"/>
                <a:gd name="T103" fmla="*/ 242 h 551"/>
                <a:gd name="T104" fmla="*/ 260 w 603"/>
                <a:gd name="T105" fmla="*/ 242 h 551"/>
                <a:gd name="T106" fmla="*/ 170 w 603"/>
                <a:gd name="T107" fmla="*/ 305 h 551"/>
                <a:gd name="T108" fmla="*/ 214 w 603"/>
                <a:gd name="T109" fmla="*/ 242 h 551"/>
                <a:gd name="T110" fmla="*/ 170 w 603"/>
                <a:gd name="T111" fmla="*/ 242 h 551"/>
                <a:gd name="T112" fmla="*/ 75 w 603"/>
                <a:gd name="T113" fmla="*/ 305 h 551"/>
                <a:gd name="T114" fmla="*/ 118 w 603"/>
                <a:gd name="T115" fmla="*/ 242 h 551"/>
                <a:gd name="T116" fmla="*/ 75 w 603"/>
                <a:gd name="T117" fmla="*/ 242 h 551"/>
                <a:gd name="T118" fmla="*/ 260 w 603"/>
                <a:gd name="T119" fmla="*/ 217 h 551"/>
                <a:gd name="T120" fmla="*/ 305 w 603"/>
                <a:gd name="T121" fmla="*/ 156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3" h="551">
                  <a:moveTo>
                    <a:pt x="343" y="230"/>
                  </a:moveTo>
                  <a:lnTo>
                    <a:pt x="603" y="230"/>
                  </a:lnTo>
                  <a:lnTo>
                    <a:pt x="603" y="265"/>
                  </a:lnTo>
                  <a:lnTo>
                    <a:pt x="590" y="265"/>
                  </a:lnTo>
                  <a:lnTo>
                    <a:pt x="590" y="551"/>
                  </a:lnTo>
                  <a:lnTo>
                    <a:pt x="343" y="551"/>
                  </a:lnTo>
                  <a:lnTo>
                    <a:pt x="226" y="551"/>
                  </a:lnTo>
                  <a:lnTo>
                    <a:pt x="226" y="436"/>
                  </a:lnTo>
                  <a:lnTo>
                    <a:pt x="156" y="436"/>
                  </a:lnTo>
                  <a:lnTo>
                    <a:pt x="156" y="551"/>
                  </a:lnTo>
                  <a:lnTo>
                    <a:pt x="33" y="551"/>
                  </a:lnTo>
                  <a:lnTo>
                    <a:pt x="33" y="106"/>
                  </a:lnTo>
                  <a:lnTo>
                    <a:pt x="0" y="106"/>
                  </a:lnTo>
                  <a:lnTo>
                    <a:pt x="0" y="85"/>
                  </a:lnTo>
                  <a:lnTo>
                    <a:pt x="71" y="54"/>
                  </a:lnTo>
                  <a:lnTo>
                    <a:pt x="187" y="0"/>
                  </a:lnTo>
                  <a:lnTo>
                    <a:pt x="303" y="54"/>
                  </a:lnTo>
                  <a:lnTo>
                    <a:pt x="370" y="83"/>
                  </a:lnTo>
                  <a:lnTo>
                    <a:pt x="370" y="106"/>
                  </a:lnTo>
                  <a:lnTo>
                    <a:pt x="343" y="106"/>
                  </a:lnTo>
                  <a:lnTo>
                    <a:pt x="343" y="230"/>
                  </a:lnTo>
                  <a:lnTo>
                    <a:pt x="343" y="230"/>
                  </a:lnTo>
                  <a:close/>
                  <a:moveTo>
                    <a:pt x="170" y="156"/>
                  </a:moveTo>
                  <a:lnTo>
                    <a:pt x="170" y="217"/>
                  </a:lnTo>
                  <a:lnTo>
                    <a:pt x="214" y="217"/>
                  </a:lnTo>
                  <a:lnTo>
                    <a:pt x="214" y="156"/>
                  </a:lnTo>
                  <a:lnTo>
                    <a:pt x="170" y="156"/>
                  </a:lnTo>
                  <a:lnTo>
                    <a:pt x="170" y="156"/>
                  </a:lnTo>
                  <a:close/>
                  <a:moveTo>
                    <a:pt x="75" y="156"/>
                  </a:moveTo>
                  <a:lnTo>
                    <a:pt x="75" y="217"/>
                  </a:lnTo>
                  <a:lnTo>
                    <a:pt x="118" y="217"/>
                  </a:lnTo>
                  <a:lnTo>
                    <a:pt x="118" y="156"/>
                  </a:lnTo>
                  <a:lnTo>
                    <a:pt x="75" y="156"/>
                  </a:lnTo>
                  <a:lnTo>
                    <a:pt x="75" y="156"/>
                  </a:lnTo>
                  <a:close/>
                  <a:moveTo>
                    <a:pt x="440" y="319"/>
                  </a:moveTo>
                  <a:lnTo>
                    <a:pt x="440" y="376"/>
                  </a:lnTo>
                  <a:lnTo>
                    <a:pt x="482" y="376"/>
                  </a:lnTo>
                  <a:lnTo>
                    <a:pt x="482" y="319"/>
                  </a:lnTo>
                  <a:lnTo>
                    <a:pt x="440" y="319"/>
                  </a:lnTo>
                  <a:lnTo>
                    <a:pt x="440" y="319"/>
                  </a:lnTo>
                  <a:close/>
                  <a:moveTo>
                    <a:pt x="376" y="403"/>
                  </a:moveTo>
                  <a:lnTo>
                    <a:pt x="376" y="459"/>
                  </a:lnTo>
                  <a:lnTo>
                    <a:pt x="416" y="459"/>
                  </a:lnTo>
                  <a:lnTo>
                    <a:pt x="416" y="403"/>
                  </a:lnTo>
                  <a:lnTo>
                    <a:pt x="376" y="403"/>
                  </a:lnTo>
                  <a:lnTo>
                    <a:pt x="376" y="403"/>
                  </a:lnTo>
                  <a:close/>
                  <a:moveTo>
                    <a:pt x="503" y="403"/>
                  </a:moveTo>
                  <a:lnTo>
                    <a:pt x="503" y="459"/>
                  </a:lnTo>
                  <a:lnTo>
                    <a:pt x="544" y="459"/>
                  </a:lnTo>
                  <a:lnTo>
                    <a:pt x="544" y="403"/>
                  </a:lnTo>
                  <a:lnTo>
                    <a:pt x="503" y="403"/>
                  </a:lnTo>
                  <a:lnTo>
                    <a:pt x="503" y="403"/>
                  </a:lnTo>
                  <a:close/>
                  <a:moveTo>
                    <a:pt x="440" y="403"/>
                  </a:moveTo>
                  <a:lnTo>
                    <a:pt x="440" y="459"/>
                  </a:lnTo>
                  <a:lnTo>
                    <a:pt x="482" y="459"/>
                  </a:lnTo>
                  <a:lnTo>
                    <a:pt x="482" y="403"/>
                  </a:lnTo>
                  <a:lnTo>
                    <a:pt x="440" y="403"/>
                  </a:lnTo>
                  <a:lnTo>
                    <a:pt x="440" y="403"/>
                  </a:lnTo>
                  <a:close/>
                  <a:moveTo>
                    <a:pt x="376" y="319"/>
                  </a:moveTo>
                  <a:lnTo>
                    <a:pt x="376" y="376"/>
                  </a:lnTo>
                  <a:lnTo>
                    <a:pt x="416" y="376"/>
                  </a:lnTo>
                  <a:lnTo>
                    <a:pt x="416" y="319"/>
                  </a:lnTo>
                  <a:lnTo>
                    <a:pt x="376" y="319"/>
                  </a:lnTo>
                  <a:lnTo>
                    <a:pt x="376" y="319"/>
                  </a:lnTo>
                  <a:close/>
                  <a:moveTo>
                    <a:pt x="503" y="319"/>
                  </a:moveTo>
                  <a:lnTo>
                    <a:pt x="503" y="376"/>
                  </a:lnTo>
                  <a:lnTo>
                    <a:pt x="544" y="376"/>
                  </a:lnTo>
                  <a:lnTo>
                    <a:pt x="544" y="319"/>
                  </a:lnTo>
                  <a:lnTo>
                    <a:pt x="503" y="319"/>
                  </a:lnTo>
                  <a:lnTo>
                    <a:pt x="503" y="319"/>
                  </a:lnTo>
                  <a:close/>
                  <a:moveTo>
                    <a:pt x="260" y="416"/>
                  </a:moveTo>
                  <a:lnTo>
                    <a:pt x="260" y="476"/>
                  </a:lnTo>
                  <a:lnTo>
                    <a:pt x="305" y="476"/>
                  </a:lnTo>
                  <a:lnTo>
                    <a:pt x="305" y="416"/>
                  </a:lnTo>
                  <a:lnTo>
                    <a:pt x="260" y="416"/>
                  </a:lnTo>
                  <a:lnTo>
                    <a:pt x="260" y="416"/>
                  </a:lnTo>
                  <a:close/>
                  <a:moveTo>
                    <a:pt x="75" y="416"/>
                  </a:moveTo>
                  <a:lnTo>
                    <a:pt x="75" y="476"/>
                  </a:lnTo>
                  <a:lnTo>
                    <a:pt x="118" y="476"/>
                  </a:lnTo>
                  <a:lnTo>
                    <a:pt x="118" y="416"/>
                  </a:lnTo>
                  <a:lnTo>
                    <a:pt x="75" y="416"/>
                  </a:lnTo>
                  <a:lnTo>
                    <a:pt x="75" y="416"/>
                  </a:lnTo>
                  <a:close/>
                  <a:moveTo>
                    <a:pt x="260" y="330"/>
                  </a:moveTo>
                  <a:lnTo>
                    <a:pt x="260" y="393"/>
                  </a:lnTo>
                  <a:lnTo>
                    <a:pt x="305" y="393"/>
                  </a:lnTo>
                  <a:lnTo>
                    <a:pt x="305" y="330"/>
                  </a:lnTo>
                  <a:lnTo>
                    <a:pt x="260" y="330"/>
                  </a:lnTo>
                  <a:lnTo>
                    <a:pt x="260" y="330"/>
                  </a:lnTo>
                  <a:close/>
                  <a:moveTo>
                    <a:pt x="170" y="330"/>
                  </a:moveTo>
                  <a:lnTo>
                    <a:pt x="170" y="393"/>
                  </a:lnTo>
                  <a:lnTo>
                    <a:pt x="214" y="393"/>
                  </a:lnTo>
                  <a:lnTo>
                    <a:pt x="214" y="330"/>
                  </a:lnTo>
                  <a:lnTo>
                    <a:pt x="170" y="330"/>
                  </a:lnTo>
                  <a:lnTo>
                    <a:pt x="170" y="330"/>
                  </a:lnTo>
                  <a:close/>
                  <a:moveTo>
                    <a:pt x="75" y="330"/>
                  </a:moveTo>
                  <a:lnTo>
                    <a:pt x="75" y="393"/>
                  </a:lnTo>
                  <a:lnTo>
                    <a:pt x="118" y="393"/>
                  </a:lnTo>
                  <a:lnTo>
                    <a:pt x="118" y="330"/>
                  </a:lnTo>
                  <a:lnTo>
                    <a:pt x="75" y="330"/>
                  </a:lnTo>
                  <a:lnTo>
                    <a:pt x="75" y="330"/>
                  </a:lnTo>
                  <a:close/>
                  <a:moveTo>
                    <a:pt x="260" y="242"/>
                  </a:moveTo>
                  <a:lnTo>
                    <a:pt x="260" y="305"/>
                  </a:lnTo>
                  <a:lnTo>
                    <a:pt x="305" y="305"/>
                  </a:lnTo>
                  <a:lnTo>
                    <a:pt x="305" y="242"/>
                  </a:lnTo>
                  <a:lnTo>
                    <a:pt x="260" y="242"/>
                  </a:lnTo>
                  <a:lnTo>
                    <a:pt x="260" y="242"/>
                  </a:lnTo>
                  <a:close/>
                  <a:moveTo>
                    <a:pt x="170" y="242"/>
                  </a:moveTo>
                  <a:lnTo>
                    <a:pt x="170" y="305"/>
                  </a:lnTo>
                  <a:lnTo>
                    <a:pt x="214" y="305"/>
                  </a:lnTo>
                  <a:lnTo>
                    <a:pt x="214" y="242"/>
                  </a:lnTo>
                  <a:lnTo>
                    <a:pt x="170" y="242"/>
                  </a:lnTo>
                  <a:lnTo>
                    <a:pt x="170" y="242"/>
                  </a:lnTo>
                  <a:close/>
                  <a:moveTo>
                    <a:pt x="75" y="242"/>
                  </a:moveTo>
                  <a:lnTo>
                    <a:pt x="75" y="305"/>
                  </a:lnTo>
                  <a:lnTo>
                    <a:pt x="118" y="305"/>
                  </a:lnTo>
                  <a:lnTo>
                    <a:pt x="118" y="242"/>
                  </a:lnTo>
                  <a:lnTo>
                    <a:pt x="75" y="242"/>
                  </a:lnTo>
                  <a:lnTo>
                    <a:pt x="75" y="242"/>
                  </a:lnTo>
                  <a:close/>
                  <a:moveTo>
                    <a:pt x="260" y="156"/>
                  </a:moveTo>
                  <a:lnTo>
                    <a:pt x="260" y="217"/>
                  </a:lnTo>
                  <a:lnTo>
                    <a:pt x="305" y="217"/>
                  </a:lnTo>
                  <a:lnTo>
                    <a:pt x="305" y="156"/>
                  </a:lnTo>
                  <a:lnTo>
                    <a:pt x="260" y="156"/>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grpSp>
      <p:grpSp>
        <p:nvGrpSpPr>
          <p:cNvPr id="28" name="组合 27"/>
          <p:cNvGrpSpPr/>
          <p:nvPr/>
        </p:nvGrpSpPr>
        <p:grpSpPr>
          <a:xfrm>
            <a:off x="274752" y="6400887"/>
            <a:ext cx="1093905" cy="203200"/>
            <a:chOff x="2400300" y="-914400"/>
            <a:chExt cx="1093905" cy="203200"/>
          </a:xfrm>
        </p:grpSpPr>
        <p:sp>
          <p:nvSpPr>
            <p:cNvPr id="25" name="椭圆 24"/>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PA_矩形 29"/>
          <p:cNvSpPr/>
          <p:nvPr>
            <p:custDataLst>
              <p:tags r:id="rId2"/>
            </p:custDataLst>
          </p:nvPr>
        </p:nvSpPr>
        <p:spPr>
          <a:xfrm>
            <a:off x="317656" y="2336321"/>
            <a:ext cx="7015945" cy="584775"/>
          </a:xfrm>
          <a:prstGeom prst="rect">
            <a:avLst/>
          </a:prstGeom>
          <a:ln>
            <a:noFill/>
          </a:ln>
        </p:spPr>
        <p:txBody>
          <a:bodyPr wrap="square">
            <a:spAutoFit/>
          </a:bodyPr>
          <a:lstStyle/>
          <a:p>
            <a:r>
              <a:rPr lang="en-US" altLang="zh-CN" sz="3200" dirty="0">
                <a:solidFill>
                  <a:schemeClr val="dk1">
                    <a:lumMod val="100000"/>
                  </a:schemeClr>
                </a:solidFill>
                <a:latin typeface="思源宋体 Heavy" panose="02020900000000000000" pitchFamily="18" charset="-122"/>
                <a:ea typeface="思源宋体 Heavy" panose="02020900000000000000" pitchFamily="18" charset="-122"/>
                <a:cs typeface="+mn-ea"/>
                <a:sym typeface="+mn-lt"/>
              </a:rPr>
              <a:t>GRADUATION </a:t>
            </a:r>
            <a:r>
              <a:rPr lang="en-US" altLang="zh-CN" sz="3200" dirty="0">
                <a:solidFill>
                  <a:schemeClr val="accent2"/>
                </a:solidFill>
                <a:latin typeface="思源宋体 Heavy" panose="02020900000000000000" pitchFamily="18" charset="-122"/>
                <a:ea typeface="思源宋体 Heavy" panose="02020900000000000000" pitchFamily="18" charset="-122"/>
                <a:cs typeface="+mn-ea"/>
                <a:sym typeface="+mn-lt"/>
              </a:rPr>
              <a:t>DEFENSE</a:t>
            </a:r>
            <a:endParaRPr lang="en-US" altLang="zh-CN" sz="3200" spc="300" dirty="0">
              <a:solidFill>
                <a:schemeClr val="accent2"/>
              </a:solidFill>
              <a:latin typeface="思源宋体 Heavy" panose="02020900000000000000" pitchFamily="18" charset="-122"/>
              <a:ea typeface="思源宋体 Heavy" panose="02020900000000000000" pitchFamily="18" charset="-122"/>
              <a:cs typeface="+mn-ea"/>
              <a:sym typeface="思源黑体" panose="020B0500000000000000" pitchFamily="34" charset="-122"/>
            </a:endParaRPr>
          </a:p>
        </p:txBody>
      </p:sp>
      <p:sp>
        <p:nvSpPr>
          <p:cNvPr id="13" name="矩形: 圆角 19"/>
          <p:cNvSpPr/>
          <p:nvPr/>
        </p:nvSpPr>
        <p:spPr>
          <a:xfrm>
            <a:off x="446642" y="4876192"/>
            <a:ext cx="1654707" cy="381735"/>
          </a:xfrm>
          <a:prstGeom prst="roundRect">
            <a:avLst>
              <a:gd name="adj" fmla="val 50000"/>
            </a:avLst>
          </a:prstGeom>
          <a:solidFill>
            <a:schemeClr val="dk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dirty="0">
                <a:solidFill>
                  <a:schemeClr val="bg1"/>
                </a:solidFill>
                <a:latin typeface="思源黑体" panose="020B0500000000000000" pitchFamily="34" charset="-122"/>
                <a:ea typeface="思源黑体" panose="020B0500000000000000" pitchFamily="34" charset="-122"/>
                <a:cs typeface="+mn-ea"/>
                <a:sym typeface="+mn-lt"/>
              </a:rPr>
              <a:t>答辩人：</a:t>
            </a:r>
            <a:r>
              <a:rPr lang="zh-CN" altLang="en-US" sz="1100" dirty="0">
                <a:latin typeface="Segoe UI Semilight" panose="020B0402040204020203" pitchFamily="34" charset="0"/>
                <a:cs typeface="Segoe UI Semilight" panose="020B0402040204020203" pitchFamily="34" charset="0"/>
              </a:rPr>
              <a:t>重交星球</a:t>
            </a:r>
            <a:endParaRPr lang="en-US" altLang="zh-CN" sz="1100" dirty="0">
              <a:solidFill>
                <a:schemeClr val="bg1"/>
              </a:solidFill>
              <a:latin typeface="思源黑体" panose="020B0500000000000000" pitchFamily="34" charset="-122"/>
              <a:ea typeface="思源黑体" panose="020B0500000000000000" pitchFamily="34" charset="-122"/>
              <a:cs typeface="+mn-ea"/>
              <a:sym typeface="+mn-lt"/>
            </a:endParaRPr>
          </a:p>
        </p:txBody>
      </p:sp>
      <p:sp>
        <p:nvSpPr>
          <p:cNvPr id="14" name="矩形: 圆角 20"/>
          <p:cNvSpPr/>
          <p:nvPr/>
        </p:nvSpPr>
        <p:spPr>
          <a:xfrm>
            <a:off x="2491749" y="4876191"/>
            <a:ext cx="1323130" cy="381735"/>
          </a:xfrm>
          <a:prstGeom prst="roundRect">
            <a:avLst>
              <a:gd name="adj" fmla="val 50000"/>
            </a:avLst>
          </a:prstGeom>
          <a:solidFill>
            <a:schemeClr val="accent2"/>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dirty="0">
                <a:solidFill>
                  <a:schemeClr val="bg1"/>
                </a:solidFill>
                <a:latin typeface="思源黑体" panose="020B0500000000000000" pitchFamily="34" charset="-122"/>
                <a:ea typeface="思源黑体" panose="020B0500000000000000" pitchFamily="34" charset="-122"/>
                <a:cs typeface="+mn-ea"/>
                <a:sym typeface="+mn-lt"/>
              </a:rPr>
              <a:t>时间：</a:t>
            </a:r>
            <a:r>
              <a:rPr lang="en-US" altLang="zh-CN" sz="1100" dirty="0">
                <a:solidFill>
                  <a:schemeClr val="bg1"/>
                </a:solidFill>
                <a:latin typeface="思源黑体" panose="020B0500000000000000" pitchFamily="34" charset="-122"/>
                <a:ea typeface="思源黑体" panose="020B0500000000000000" pitchFamily="34" charset="-122"/>
                <a:cs typeface="+mn-ea"/>
                <a:sym typeface="+mn-lt"/>
              </a:rPr>
              <a:t>xxxX.X.X</a:t>
            </a:r>
            <a:endParaRPr lang="zh-CN" altLang="en-US" sz="1100" dirty="0">
              <a:solidFill>
                <a:schemeClr val="bg1"/>
              </a:solidFill>
              <a:latin typeface="思源黑体" panose="020B0500000000000000" pitchFamily="34" charset="-122"/>
              <a:ea typeface="思源黑体" panose="020B0500000000000000" pitchFamily="34" charset="-122"/>
              <a:cs typeface="+mn-ea"/>
              <a:sym typeface="+mn-lt"/>
            </a:endParaRPr>
          </a:p>
        </p:txBody>
      </p:sp>
      <p:sp>
        <p:nvSpPr>
          <p:cNvPr id="29" name="PA_矩形 29"/>
          <p:cNvSpPr/>
          <p:nvPr>
            <p:custDataLst>
              <p:tags r:id="rId3"/>
            </p:custDataLst>
          </p:nvPr>
        </p:nvSpPr>
        <p:spPr>
          <a:xfrm>
            <a:off x="10914259" y="236328"/>
            <a:ext cx="1046440" cy="3192671"/>
          </a:xfrm>
          <a:prstGeom prst="rect">
            <a:avLst/>
          </a:prstGeom>
          <a:ln>
            <a:noFill/>
          </a:ln>
        </p:spPr>
        <p:txBody>
          <a:bodyPr vert="eaVert" wrap="square">
            <a:spAutoFit/>
          </a:bodyPr>
          <a:lstStyle/>
          <a:p>
            <a:pPr algn="dist"/>
            <a:r>
              <a:rPr lang="zh-CN" altLang="en-US" sz="2800" spc="300" dirty="0">
                <a:solidFill>
                  <a:schemeClr val="bg1"/>
                </a:solidFill>
                <a:latin typeface="华文行楷" panose="02010800040101010101" pitchFamily="2" charset="-122"/>
                <a:ea typeface="华文行楷" panose="02010800040101010101" pitchFamily="2" charset="-122"/>
                <a:cs typeface="+mn-ea"/>
                <a:sym typeface="+mn-lt"/>
              </a:rPr>
              <a:t>明德行远 </a:t>
            </a:r>
            <a:endParaRPr lang="en-US" altLang="zh-CN" sz="2800" spc="300" dirty="0">
              <a:solidFill>
                <a:schemeClr val="bg1"/>
              </a:solidFill>
              <a:latin typeface="华文行楷" panose="02010800040101010101" pitchFamily="2" charset="-122"/>
              <a:ea typeface="华文行楷" panose="02010800040101010101" pitchFamily="2" charset="-122"/>
              <a:cs typeface="+mn-ea"/>
              <a:sym typeface="+mn-lt"/>
            </a:endParaRPr>
          </a:p>
          <a:p>
            <a:pPr algn="dist"/>
            <a:r>
              <a:rPr lang="zh-CN" altLang="en-US" sz="2800" spc="300" dirty="0">
                <a:solidFill>
                  <a:schemeClr val="bg1"/>
                </a:solidFill>
                <a:latin typeface="华文行楷" panose="02010800040101010101" pitchFamily="2" charset="-122"/>
                <a:ea typeface="华文行楷" panose="02010800040101010101" pitchFamily="2" charset="-122"/>
                <a:cs typeface="+mn-ea"/>
                <a:sym typeface="+mn-lt"/>
              </a:rPr>
              <a:t>交通天下</a:t>
            </a:r>
          </a:p>
        </p:txBody>
      </p:sp>
      <p:pic>
        <p:nvPicPr>
          <p:cNvPr id="4" name="图片 3">
            <a:extLst>
              <a:ext uri="{FF2B5EF4-FFF2-40B4-BE49-F238E27FC236}">
                <a16:creationId xmlns:a16="http://schemas.microsoft.com/office/drawing/2014/main" id="{28B25451-C448-68B5-DCDC-E0DC4015F6C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4366" y="1123231"/>
            <a:ext cx="4254585" cy="10558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1000"/>
                                        <p:tgtEl>
                                          <p:spTgt spid="14"/>
                                        </p:tgtEl>
                                      </p:cBhvr>
                                    </p:animEffect>
                                    <p:anim calcmode="lin" valueType="num">
                                      <p:cBhvr>
                                        <p:cTn id="17" dur="1000" fill="hold"/>
                                        <p:tgtEl>
                                          <p:spTgt spid="14"/>
                                        </p:tgtEl>
                                        <p:attrNameLst>
                                          <p:attrName>ppt_x</p:attrName>
                                        </p:attrNameLst>
                                      </p:cBhvr>
                                      <p:tavLst>
                                        <p:tav tm="0">
                                          <p:val>
                                            <p:strVal val="#ppt_x"/>
                                          </p:val>
                                        </p:tav>
                                        <p:tav tm="100000">
                                          <p:val>
                                            <p:strVal val="#ppt_x"/>
                                          </p:val>
                                        </p:tav>
                                      </p:tavLst>
                                    </p:anim>
                                    <p:anim calcmode="lin" valueType="num">
                                      <p:cBhvr>
                                        <p:cTn id="18" dur="1000" fill="hold"/>
                                        <p:tgtEl>
                                          <p:spTgt spid="14"/>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animBg="1"/>
      <p:bldP spid="1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7762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9925" y="1391133"/>
            <a:ext cx="11095354" cy="4666533"/>
            <a:chOff x="669925" y="1391134"/>
            <a:chExt cx="11095354" cy="4666533"/>
          </a:xfrm>
        </p:grpSpPr>
        <p:grpSp>
          <p:nvGrpSpPr>
            <p:cNvPr id="6" name="î$lidê"/>
            <p:cNvGrpSpPr/>
            <p:nvPr/>
          </p:nvGrpSpPr>
          <p:grpSpPr>
            <a:xfrm>
              <a:off x="3533775" y="1391134"/>
              <a:ext cx="5124450" cy="4482133"/>
              <a:chOff x="3943410" y="1749423"/>
              <a:chExt cx="4305180" cy="3765550"/>
            </a:xfrm>
          </p:grpSpPr>
          <p:sp>
            <p:nvSpPr>
              <p:cNvPr id="25" name="î$ḻîdé"/>
              <p:cNvSpPr/>
              <p:nvPr/>
            </p:nvSpPr>
            <p:spPr bwMode="auto">
              <a:xfrm>
                <a:off x="4576734" y="3584165"/>
                <a:ext cx="3038533" cy="696182"/>
              </a:xfrm>
              <a:custGeom>
                <a:avLst/>
                <a:gdLst>
                  <a:gd name="T0" fmla="*/ 2154 w 2562"/>
                  <a:gd name="T1" fmla="*/ 0 h 587"/>
                  <a:gd name="T2" fmla="*/ 408 w 2562"/>
                  <a:gd name="T3" fmla="*/ 0 h 587"/>
                  <a:gd name="T4" fmla="*/ 0 w 2562"/>
                  <a:gd name="T5" fmla="*/ 587 h 587"/>
                  <a:gd name="T6" fmla="*/ 2562 w 2562"/>
                  <a:gd name="T7" fmla="*/ 587 h 587"/>
                  <a:gd name="T8" fmla="*/ 2154 w 2562"/>
                  <a:gd name="T9" fmla="*/ 0 h 587"/>
                </a:gdLst>
                <a:ahLst/>
                <a:cxnLst>
                  <a:cxn ang="0">
                    <a:pos x="T0" y="T1"/>
                  </a:cxn>
                  <a:cxn ang="0">
                    <a:pos x="T2" y="T3"/>
                  </a:cxn>
                  <a:cxn ang="0">
                    <a:pos x="T4" y="T5"/>
                  </a:cxn>
                  <a:cxn ang="0">
                    <a:pos x="T6" y="T7"/>
                  </a:cxn>
                  <a:cxn ang="0">
                    <a:pos x="T8" y="T9"/>
                  </a:cxn>
                </a:cxnLst>
                <a:rect l="0" t="0" r="r" b="b"/>
                <a:pathLst>
                  <a:path w="2562" h="587">
                    <a:moveTo>
                      <a:pt x="2154" y="0"/>
                    </a:moveTo>
                    <a:lnTo>
                      <a:pt x="408" y="0"/>
                    </a:lnTo>
                    <a:lnTo>
                      <a:pt x="0" y="587"/>
                    </a:lnTo>
                    <a:lnTo>
                      <a:pt x="2562" y="587"/>
                    </a:lnTo>
                    <a:lnTo>
                      <a:pt x="2154" y="0"/>
                    </a:lnTo>
                    <a:close/>
                  </a:path>
                </a:pathLst>
              </a:custGeom>
              <a:solidFill>
                <a:schemeClr val="accent2"/>
              </a:solidFill>
              <a:ln>
                <a:noFill/>
              </a:ln>
            </p:spPr>
            <p:txBody>
              <a:bodyPr vert="horz" wrap="square" lIns="91440" tIns="45720" rIns="91440" bIns="45720" numCol="1" anchor="ctr"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400" b="1" dirty="0">
                    <a:solidFill>
                      <a:schemeClr val="bg1"/>
                    </a:solidFill>
                  </a:rPr>
                  <a:t>2</a:t>
                </a:r>
                <a:endParaRPr lang="id-ID" sz="2400" b="1" dirty="0">
                  <a:solidFill>
                    <a:schemeClr val="bg1"/>
                  </a:solidFill>
                </a:endParaRPr>
              </a:p>
            </p:txBody>
          </p:sp>
          <p:sp>
            <p:nvSpPr>
              <p:cNvPr id="26" name="ïsḻiḓe"/>
              <p:cNvSpPr/>
              <p:nvPr/>
            </p:nvSpPr>
            <p:spPr bwMode="auto">
              <a:xfrm>
                <a:off x="3943410" y="4987203"/>
                <a:ext cx="4305180" cy="527770"/>
              </a:xfrm>
              <a:custGeom>
                <a:avLst/>
                <a:gdLst>
                  <a:gd name="T0" fmla="*/ 306 w 3630"/>
                  <a:gd name="T1" fmla="*/ 0 h 445"/>
                  <a:gd name="T2" fmla="*/ 0 w 3630"/>
                  <a:gd name="T3" fmla="*/ 445 h 445"/>
                  <a:gd name="T4" fmla="*/ 3630 w 3630"/>
                  <a:gd name="T5" fmla="*/ 445 h 445"/>
                  <a:gd name="T6" fmla="*/ 3324 w 3630"/>
                  <a:gd name="T7" fmla="*/ 0 h 445"/>
                  <a:gd name="T8" fmla="*/ 306 w 3630"/>
                  <a:gd name="T9" fmla="*/ 0 h 445"/>
                </a:gdLst>
                <a:ahLst/>
                <a:cxnLst>
                  <a:cxn ang="0">
                    <a:pos x="T0" y="T1"/>
                  </a:cxn>
                  <a:cxn ang="0">
                    <a:pos x="T2" y="T3"/>
                  </a:cxn>
                  <a:cxn ang="0">
                    <a:pos x="T4" y="T5"/>
                  </a:cxn>
                  <a:cxn ang="0">
                    <a:pos x="T6" y="T7"/>
                  </a:cxn>
                  <a:cxn ang="0">
                    <a:pos x="T8" y="T9"/>
                  </a:cxn>
                </a:cxnLst>
                <a:rect l="0" t="0" r="r" b="b"/>
                <a:pathLst>
                  <a:path w="3630" h="445">
                    <a:moveTo>
                      <a:pt x="306" y="0"/>
                    </a:moveTo>
                    <a:lnTo>
                      <a:pt x="0" y="445"/>
                    </a:lnTo>
                    <a:lnTo>
                      <a:pt x="3630" y="445"/>
                    </a:lnTo>
                    <a:lnTo>
                      <a:pt x="3324" y="0"/>
                    </a:lnTo>
                    <a:lnTo>
                      <a:pt x="306" y="0"/>
                    </a:lnTo>
                    <a:close/>
                  </a:path>
                </a:pathLst>
              </a:custGeom>
              <a:solidFill>
                <a:schemeClr val="dk1">
                  <a:lumMod val="100000"/>
                </a:schemeClr>
              </a:solidFill>
              <a:ln>
                <a:noFill/>
              </a:ln>
            </p:spPr>
            <p:txBody>
              <a:bodyPr vert="horz" wrap="square" lIns="91440" tIns="45720" rIns="91440" bIns="45720" numCol="1" anchor="ctr"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400" b="1" dirty="0">
                    <a:solidFill>
                      <a:schemeClr val="bg1"/>
                    </a:solidFill>
                  </a:rPr>
                  <a:t>3</a:t>
                </a:r>
                <a:endParaRPr lang="id-ID" sz="2400" b="1" dirty="0">
                  <a:solidFill>
                    <a:schemeClr val="bg1"/>
                  </a:solidFill>
                </a:endParaRPr>
              </a:p>
            </p:txBody>
          </p:sp>
          <p:sp>
            <p:nvSpPr>
              <p:cNvPr id="27" name="ïṥlidè"/>
              <p:cNvSpPr/>
              <p:nvPr/>
            </p:nvSpPr>
            <p:spPr bwMode="auto">
              <a:xfrm>
                <a:off x="5332216" y="1749423"/>
                <a:ext cx="1527568" cy="1113654"/>
              </a:xfrm>
              <a:custGeom>
                <a:avLst/>
                <a:gdLst>
                  <a:gd name="T0" fmla="*/ 1288 w 1288"/>
                  <a:gd name="T1" fmla="*/ 939 h 939"/>
                  <a:gd name="T2" fmla="*/ 644 w 1288"/>
                  <a:gd name="T3" fmla="*/ 0 h 939"/>
                  <a:gd name="T4" fmla="*/ 0 w 1288"/>
                  <a:gd name="T5" fmla="*/ 939 h 939"/>
                  <a:gd name="T6" fmla="*/ 1288 w 1288"/>
                  <a:gd name="T7" fmla="*/ 939 h 939"/>
                </a:gdLst>
                <a:ahLst/>
                <a:cxnLst>
                  <a:cxn ang="0">
                    <a:pos x="T0" y="T1"/>
                  </a:cxn>
                  <a:cxn ang="0">
                    <a:pos x="T2" y="T3"/>
                  </a:cxn>
                  <a:cxn ang="0">
                    <a:pos x="T4" y="T5"/>
                  </a:cxn>
                  <a:cxn ang="0">
                    <a:pos x="T6" y="T7"/>
                  </a:cxn>
                </a:cxnLst>
                <a:rect l="0" t="0" r="r" b="b"/>
                <a:pathLst>
                  <a:path w="1288" h="939">
                    <a:moveTo>
                      <a:pt x="1288" y="939"/>
                    </a:moveTo>
                    <a:lnTo>
                      <a:pt x="644" y="0"/>
                    </a:lnTo>
                    <a:lnTo>
                      <a:pt x="0" y="939"/>
                    </a:lnTo>
                    <a:lnTo>
                      <a:pt x="1288" y="939"/>
                    </a:lnTo>
                    <a:close/>
                  </a:path>
                </a:pathLst>
              </a:custGeom>
              <a:solidFill>
                <a:schemeClr val="dk1">
                  <a:lumMod val="100000"/>
                </a:schemeClr>
              </a:solidFill>
              <a:ln>
                <a:noFill/>
              </a:ln>
            </p:spPr>
            <p:txBody>
              <a:bodyPr vert="horz" wrap="square" lIns="91440" tIns="45720" rIns="91440" bIns="45720" numCol="1" anchor="ctr"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400" b="1">
                    <a:solidFill>
                      <a:schemeClr val="bg1"/>
                    </a:solidFill>
                  </a:rPr>
                  <a:t>1</a:t>
                </a:r>
                <a:endParaRPr lang="id-ID" sz="2400" b="1" dirty="0">
                  <a:solidFill>
                    <a:schemeClr val="bg1"/>
                  </a:solidFill>
                </a:endParaRPr>
              </a:p>
            </p:txBody>
          </p:sp>
          <p:grpSp>
            <p:nvGrpSpPr>
              <p:cNvPr id="28" name="îśļîḍé"/>
              <p:cNvGrpSpPr/>
              <p:nvPr/>
            </p:nvGrpSpPr>
            <p:grpSpPr>
              <a:xfrm>
                <a:off x="4531230" y="4300515"/>
                <a:ext cx="3129811" cy="672462"/>
                <a:chOff x="4573909" y="4079091"/>
                <a:chExt cx="3044458" cy="654123"/>
              </a:xfrm>
              <a:solidFill>
                <a:schemeClr val="bg1">
                  <a:lumMod val="95000"/>
                </a:schemeClr>
              </a:solidFill>
            </p:grpSpPr>
            <p:sp>
              <p:nvSpPr>
                <p:cNvPr id="34" name="iśļíde"/>
                <p:cNvSpPr/>
                <p:nvPr/>
              </p:nvSpPr>
              <p:spPr bwMode="auto">
                <a:xfrm>
                  <a:off x="4950005" y="4079091"/>
                  <a:ext cx="410656" cy="654123"/>
                </a:xfrm>
                <a:custGeom>
                  <a:avLst/>
                  <a:gdLst>
                    <a:gd name="connsiteX0" fmla="*/ 206920 w 410656"/>
                    <a:gd name="connsiteY0" fmla="*/ 27688 h 654123"/>
                    <a:gd name="connsiteX1" fmla="*/ 265757 w 410656"/>
                    <a:gd name="connsiteY1" fmla="*/ 86525 h 654123"/>
                    <a:gd name="connsiteX2" fmla="*/ 206920 w 410656"/>
                    <a:gd name="connsiteY2" fmla="*/ 145362 h 654123"/>
                    <a:gd name="connsiteX3" fmla="*/ 148083 w 410656"/>
                    <a:gd name="connsiteY3" fmla="*/ 86525 h 654123"/>
                    <a:gd name="connsiteX4" fmla="*/ 206920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6920" y="27688"/>
                      </a:moveTo>
                      <a:cubicBezTo>
                        <a:pt x="239415" y="27688"/>
                        <a:pt x="265757" y="54030"/>
                        <a:pt x="265757" y="86525"/>
                      </a:cubicBezTo>
                      <a:cubicBezTo>
                        <a:pt x="265757" y="119020"/>
                        <a:pt x="239415" y="145362"/>
                        <a:pt x="206920" y="145362"/>
                      </a:cubicBezTo>
                      <a:cubicBezTo>
                        <a:pt x="174425" y="145362"/>
                        <a:pt x="148083" y="119020"/>
                        <a:pt x="148083" y="86525"/>
                      </a:cubicBezTo>
                      <a:cubicBezTo>
                        <a:pt x="148083" y="54030"/>
                        <a:pt x="174425" y="27688"/>
                        <a:pt x="206920"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3"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5" name="îsļiḓè"/>
                <p:cNvSpPr/>
                <p:nvPr/>
              </p:nvSpPr>
              <p:spPr bwMode="auto">
                <a:xfrm>
                  <a:off x="4573909" y="4079091"/>
                  <a:ext cx="409511" cy="654123"/>
                </a:xfrm>
                <a:custGeom>
                  <a:avLst/>
                  <a:gdLst>
                    <a:gd name="connsiteX0" fmla="*/ 206925 w 409511"/>
                    <a:gd name="connsiteY0" fmla="*/ 27688 h 654123"/>
                    <a:gd name="connsiteX1" fmla="*/ 265762 w 409511"/>
                    <a:gd name="connsiteY1" fmla="*/ 86525 h 654123"/>
                    <a:gd name="connsiteX2" fmla="*/ 206925 w 409511"/>
                    <a:gd name="connsiteY2" fmla="*/ 145362 h 654123"/>
                    <a:gd name="connsiteX3" fmla="*/ 148088 w 409511"/>
                    <a:gd name="connsiteY3" fmla="*/ 86525 h 654123"/>
                    <a:gd name="connsiteX4" fmla="*/ 206925 w 409511"/>
                    <a:gd name="connsiteY4" fmla="*/ 27688 h 654123"/>
                    <a:gd name="connsiteX5" fmla="*/ 12193 w 409511"/>
                    <a:gd name="connsiteY5" fmla="*/ 0 h 654123"/>
                    <a:gd name="connsiteX6" fmla="*/ 21579 w 409511"/>
                    <a:gd name="connsiteY6" fmla="*/ 0 h 654123"/>
                    <a:gd name="connsiteX7" fmla="*/ 40352 w 409511"/>
                    <a:gd name="connsiteY7" fmla="*/ 9412 h 654123"/>
                    <a:gd name="connsiteX8" fmla="*/ 138911 w 409511"/>
                    <a:gd name="connsiteY8" fmla="*/ 160002 h 654123"/>
                    <a:gd name="connsiteX9" fmla="*/ 270324 w 409511"/>
                    <a:gd name="connsiteY9" fmla="*/ 160002 h 654123"/>
                    <a:gd name="connsiteX10" fmla="*/ 373576 w 409511"/>
                    <a:gd name="connsiteY10" fmla="*/ 9412 h 654123"/>
                    <a:gd name="connsiteX11" fmla="*/ 387656 w 409511"/>
                    <a:gd name="connsiteY11" fmla="*/ 0 h 654123"/>
                    <a:gd name="connsiteX12" fmla="*/ 401736 w 409511"/>
                    <a:gd name="connsiteY12" fmla="*/ 0 h 654123"/>
                    <a:gd name="connsiteX13" fmla="*/ 406429 w 409511"/>
                    <a:gd name="connsiteY13" fmla="*/ 32942 h 654123"/>
                    <a:gd name="connsiteX14" fmla="*/ 298483 w 409511"/>
                    <a:gd name="connsiteY14" fmla="*/ 192943 h 654123"/>
                    <a:gd name="connsiteX15" fmla="*/ 284404 w 409511"/>
                    <a:gd name="connsiteY15" fmla="*/ 202355 h 654123"/>
                    <a:gd name="connsiteX16" fmla="*/ 275017 w 409511"/>
                    <a:gd name="connsiteY16" fmla="*/ 202355 h 654123"/>
                    <a:gd name="connsiteX17" fmla="*/ 275017 w 409511"/>
                    <a:gd name="connsiteY17" fmla="*/ 621182 h 654123"/>
                    <a:gd name="connsiteX18" fmla="*/ 242164 w 409511"/>
                    <a:gd name="connsiteY18" fmla="*/ 654123 h 654123"/>
                    <a:gd name="connsiteX19" fmla="*/ 209311 w 409511"/>
                    <a:gd name="connsiteY19" fmla="*/ 621182 h 654123"/>
                    <a:gd name="connsiteX20" fmla="*/ 209311 w 409511"/>
                    <a:gd name="connsiteY20" fmla="*/ 381180 h 654123"/>
                    <a:gd name="connsiteX21" fmla="*/ 199924 w 409511"/>
                    <a:gd name="connsiteY21" fmla="*/ 381180 h 654123"/>
                    <a:gd name="connsiteX22" fmla="*/ 199924 w 409511"/>
                    <a:gd name="connsiteY22" fmla="*/ 621182 h 654123"/>
                    <a:gd name="connsiteX23" fmla="*/ 167071 w 409511"/>
                    <a:gd name="connsiteY23" fmla="*/ 654123 h 654123"/>
                    <a:gd name="connsiteX24" fmla="*/ 134218 w 409511"/>
                    <a:gd name="connsiteY24" fmla="*/ 621182 h 654123"/>
                    <a:gd name="connsiteX25" fmla="*/ 134218 w 409511"/>
                    <a:gd name="connsiteY25" fmla="*/ 202355 h 654123"/>
                    <a:gd name="connsiteX26" fmla="*/ 129525 w 409511"/>
                    <a:gd name="connsiteY26" fmla="*/ 202355 h 654123"/>
                    <a:gd name="connsiteX27" fmla="*/ 110752 w 409511"/>
                    <a:gd name="connsiteY27" fmla="*/ 192943 h 654123"/>
                    <a:gd name="connsiteX28" fmla="*/ 2806 w 409511"/>
                    <a:gd name="connsiteY28" fmla="*/ 32942 h 654123"/>
                    <a:gd name="connsiteX29" fmla="*/ 12193 w 409511"/>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09511" h="654123">
                      <a:moveTo>
                        <a:pt x="206925" y="27688"/>
                      </a:moveTo>
                      <a:cubicBezTo>
                        <a:pt x="239420" y="27688"/>
                        <a:pt x="265762" y="54030"/>
                        <a:pt x="265762" y="86525"/>
                      </a:cubicBezTo>
                      <a:cubicBezTo>
                        <a:pt x="265762" y="119020"/>
                        <a:pt x="239420" y="145362"/>
                        <a:pt x="206925" y="145362"/>
                      </a:cubicBezTo>
                      <a:cubicBezTo>
                        <a:pt x="174430" y="145362"/>
                        <a:pt x="148088" y="119020"/>
                        <a:pt x="148088" y="86525"/>
                      </a:cubicBezTo>
                      <a:cubicBezTo>
                        <a:pt x="148088" y="54030"/>
                        <a:pt x="174430" y="27688"/>
                        <a:pt x="206925" y="27688"/>
                      </a:cubicBezTo>
                      <a:close/>
                      <a:moveTo>
                        <a:pt x="12193" y="0"/>
                      </a:moveTo>
                      <a:cubicBezTo>
                        <a:pt x="12193" y="0"/>
                        <a:pt x="16886" y="0"/>
                        <a:pt x="21579" y="0"/>
                      </a:cubicBezTo>
                      <a:cubicBezTo>
                        <a:pt x="26272" y="0"/>
                        <a:pt x="35659" y="0"/>
                        <a:pt x="40352" y="9412"/>
                      </a:cubicBezTo>
                      <a:cubicBezTo>
                        <a:pt x="40352" y="9412"/>
                        <a:pt x="40352" y="9412"/>
                        <a:pt x="138911" y="160002"/>
                      </a:cubicBezTo>
                      <a:cubicBezTo>
                        <a:pt x="138911" y="160002"/>
                        <a:pt x="138911" y="160002"/>
                        <a:pt x="270324" y="160002"/>
                      </a:cubicBezTo>
                      <a:cubicBezTo>
                        <a:pt x="270324" y="160002"/>
                        <a:pt x="270324" y="160002"/>
                        <a:pt x="373576" y="9412"/>
                      </a:cubicBezTo>
                      <a:cubicBezTo>
                        <a:pt x="373576" y="0"/>
                        <a:pt x="382963" y="0"/>
                        <a:pt x="387656" y="0"/>
                      </a:cubicBezTo>
                      <a:cubicBezTo>
                        <a:pt x="392349" y="0"/>
                        <a:pt x="397042" y="0"/>
                        <a:pt x="401736" y="0"/>
                      </a:cubicBezTo>
                      <a:cubicBezTo>
                        <a:pt x="411122" y="9412"/>
                        <a:pt x="411122" y="23529"/>
                        <a:pt x="406429" y="32942"/>
                      </a:cubicBezTo>
                      <a:cubicBezTo>
                        <a:pt x="406429" y="32942"/>
                        <a:pt x="406429" y="32942"/>
                        <a:pt x="298483" y="192943"/>
                      </a:cubicBezTo>
                      <a:cubicBezTo>
                        <a:pt x="293790" y="197649"/>
                        <a:pt x="289097" y="202355"/>
                        <a:pt x="284404" y="202355"/>
                      </a:cubicBezTo>
                      <a:cubicBezTo>
                        <a:pt x="284404" y="202355"/>
                        <a:pt x="284404" y="202355"/>
                        <a:pt x="275017" y="202355"/>
                      </a:cubicBezTo>
                      <a:cubicBezTo>
                        <a:pt x="275017" y="202355"/>
                        <a:pt x="275017" y="202355"/>
                        <a:pt x="275017" y="621182"/>
                      </a:cubicBezTo>
                      <a:cubicBezTo>
                        <a:pt x="275017" y="635300"/>
                        <a:pt x="260937" y="654123"/>
                        <a:pt x="242164" y="654123"/>
                      </a:cubicBezTo>
                      <a:cubicBezTo>
                        <a:pt x="228084" y="654123"/>
                        <a:pt x="209311" y="635300"/>
                        <a:pt x="209311" y="621182"/>
                      </a:cubicBezTo>
                      <a:cubicBezTo>
                        <a:pt x="209311" y="621182"/>
                        <a:pt x="209311" y="621182"/>
                        <a:pt x="209311" y="381180"/>
                      </a:cubicBezTo>
                      <a:cubicBezTo>
                        <a:pt x="209311" y="381180"/>
                        <a:pt x="209311" y="381180"/>
                        <a:pt x="199924" y="381180"/>
                      </a:cubicBezTo>
                      <a:cubicBezTo>
                        <a:pt x="199924" y="381180"/>
                        <a:pt x="199924" y="381180"/>
                        <a:pt x="199924" y="621182"/>
                      </a:cubicBezTo>
                      <a:cubicBezTo>
                        <a:pt x="199924" y="635300"/>
                        <a:pt x="185845" y="654123"/>
                        <a:pt x="167071" y="654123"/>
                      </a:cubicBezTo>
                      <a:cubicBezTo>
                        <a:pt x="148298" y="654123"/>
                        <a:pt x="134218" y="635300"/>
                        <a:pt x="134218" y="621182"/>
                      </a:cubicBezTo>
                      <a:cubicBezTo>
                        <a:pt x="134218" y="621182"/>
                        <a:pt x="134218" y="621182"/>
                        <a:pt x="134218" y="202355"/>
                      </a:cubicBezTo>
                      <a:cubicBezTo>
                        <a:pt x="134218" y="202355"/>
                        <a:pt x="134218" y="202355"/>
                        <a:pt x="129525" y="202355"/>
                      </a:cubicBezTo>
                      <a:cubicBezTo>
                        <a:pt x="120138" y="202355"/>
                        <a:pt x="115445" y="197649"/>
                        <a:pt x="110752" y="192943"/>
                      </a:cubicBezTo>
                      <a:cubicBezTo>
                        <a:pt x="110752" y="192943"/>
                        <a:pt x="110752" y="192943"/>
                        <a:pt x="2806" y="32942"/>
                      </a:cubicBezTo>
                      <a:cubicBezTo>
                        <a:pt x="-1887" y="23529"/>
                        <a:pt x="-1887" y="9412"/>
                        <a:pt x="1219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6" name="íş1íďê"/>
                <p:cNvSpPr/>
                <p:nvPr/>
              </p:nvSpPr>
              <p:spPr bwMode="auto">
                <a:xfrm>
                  <a:off x="5326097" y="4079091"/>
                  <a:ext cx="410656" cy="654123"/>
                </a:xfrm>
                <a:custGeom>
                  <a:avLst/>
                  <a:gdLst>
                    <a:gd name="connsiteX0" fmla="*/ 208074 w 410656"/>
                    <a:gd name="connsiteY0" fmla="*/ 27688 h 654123"/>
                    <a:gd name="connsiteX1" fmla="*/ 266911 w 410656"/>
                    <a:gd name="connsiteY1" fmla="*/ 86525 h 654123"/>
                    <a:gd name="connsiteX2" fmla="*/ 208074 w 410656"/>
                    <a:gd name="connsiteY2" fmla="*/ 145362 h 654123"/>
                    <a:gd name="connsiteX3" fmla="*/ 149237 w 410656"/>
                    <a:gd name="connsiteY3" fmla="*/ 86525 h 654123"/>
                    <a:gd name="connsiteX4" fmla="*/ 208074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7688"/>
                      </a:moveTo>
                      <a:cubicBezTo>
                        <a:pt x="240569" y="27688"/>
                        <a:pt x="266911" y="54030"/>
                        <a:pt x="266911" y="86525"/>
                      </a:cubicBezTo>
                      <a:cubicBezTo>
                        <a:pt x="266911" y="119020"/>
                        <a:pt x="240569" y="145362"/>
                        <a:pt x="208074" y="145362"/>
                      </a:cubicBezTo>
                      <a:cubicBezTo>
                        <a:pt x="175579" y="145362"/>
                        <a:pt x="149237" y="119020"/>
                        <a:pt x="149237" y="86525"/>
                      </a:cubicBezTo>
                      <a:cubicBezTo>
                        <a:pt x="149237" y="54030"/>
                        <a:pt x="175579" y="27688"/>
                        <a:pt x="208074"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2"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7" name="îŝ1ïďè"/>
                <p:cNvSpPr/>
                <p:nvPr/>
              </p:nvSpPr>
              <p:spPr bwMode="auto">
                <a:xfrm>
                  <a:off x="5702189" y="4079091"/>
                  <a:ext cx="410656" cy="654123"/>
                </a:xfrm>
                <a:custGeom>
                  <a:avLst/>
                  <a:gdLst>
                    <a:gd name="connsiteX0" fmla="*/ 208074 w 410656"/>
                    <a:gd name="connsiteY0" fmla="*/ 27688 h 654123"/>
                    <a:gd name="connsiteX1" fmla="*/ 266911 w 410656"/>
                    <a:gd name="connsiteY1" fmla="*/ 86525 h 654123"/>
                    <a:gd name="connsiteX2" fmla="*/ 208074 w 410656"/>
                    <a:gd name="connsiteY2" fmla="*/ 145362 h 654123"/>
                    <a:gd name="connsiteX3" fmla="*/ 149237 w 410656"/>
                    <a:gd name="connsiteY3" fmla="*/ 86525 h 654123"/>
                    <a:gd name="connsiteX4" fmla="*/ 208074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7688"/>
                      </a:moveTo>
                      <a:cubicBezTo>
                        <a:pt x="240569" y="27688"/>
                        <a:pt x="266911" y="54030"/>
                        <a:pt x="266911" y="86525"/>
                      </a:cubicBezTo>
                      <a:cubicBezTo>
                        <a:pt x="266911" y="119020"/>
                        <a:pt x="240569" y="145362"/>
                        <a:pt x="208074" y="145362"/>
                      </a:cubicBezTo>
                      <a:cubicBezTo>
                        <a:pt x="175579" y="145362"/>
                        <a:pt x="149237" y="119020"/>
                        <a:pt x="149237" y="86525"/>
                      </a:cubicBezTo>
                      <a:cubicBezTo>
                        <a:pt x="149237" y="54030"/>
                        <a:pt x="175579" y="27688"/>
                        <a:pt x="208074"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2"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8" name="îṧľïḋè"/>
                <p:cNvSpPr/>
                <p:nvPr/>
              </p:nvSpPr>
              <p:spPr bwMode="auto">
                <a:xfrm>
                  <a:off x="6079435" y="4079091"/>
                  <a:ext cx="410656" cy="654123"/>
                </a:xfrm>
                <a:custGeom>
                  <a:avLst/>
                  <a:gdLst>
                    <a:gd name="connsiteX0" fmla="*/ 206920 w 410656"/>
                    <a:gd name="connsiteY0" fmla="*/ 27688 h 654123"/>
                    <a:gd name="connsiteX1" fmla="*/ 265757 w 410656"/>
                    <a:gd name="connsiteY1" fmla="*/ 86525 h 654123"/>
                    <a:gd name="connsiteX2" fmla="*/ 206920 w 410656"/>
                    <a:gd name="connsiteY2" fmla="*/ 145362 h 654123"/>
                    <a:gd name="connsiteX3" fmla="*/ 148083 w 410656"/>
                    <a:gd name="connsiteY3" fmla="*/ 86525 h 654123"/>
                    <a:gd name="connsiteX4" fmla="*/ 206920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6920" y="27688"/>
                      </a:moveTo>
                      <a:cubicBezTo>
                        <a:pt x="239415" y="27688"/>
                        <a:pt x="265757" y="54030"/>
                        <a:pt x="265757" y="86525"/>
                      </a:cubicBezTo>
                      <a:cubicBezTo>
                        <a:pt x="265757" y="119020"/>
                        <a:pt x="239415" y="145362"/>
                        <a:pt x="206920" y="145362"/>
                      </a:cubicBezTo>
                      <a:cubicBezTo>
                        <a:pt x="174425" y="145362"/>
                        <a:pt x="148083" y="119020"/>
                        <a:pt x="148083" y="86525"/>
                      </a:cubicBezTo>
                      <a:cubicBezTo>
                        <a:pt x="148083" y="54030"/>
                        <a:pt x="174425" y="27688"/>
                        <a:pt x="206920"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3"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9" name="iSľïḍe"/>
                <p:cNvSpPr/>
                <p:nvPr/>
              </p:nvSpPr>
              <p:spPr bwMode="auto">
                <a:xfrm>
                  <a:off x="6455527" y="4079091"/>
                  <a:ext cx="410656" cy="654123"/>
                </a:xfrm>
                <a:custGeom>
                  <a:avLst/>
                  <a:gdLst>
                    <a:gd name="connsiteX0" fmla="*/ 206920 w 410656"/>
                    <a:gd name="connsiteY0" fmla="*/ 27688 h 654123"/>
                    <a:gd name="connsiteX1" fmla="*/ 265757 w 410656"/>
                    <a:gd name="connsiteY1" fmla="*/ 86525 h 654123"/>
                    <a:gd name="connsiteX2" fmla="*/ 206920 w 410656"/>
                    <a:gd name="connsiteY2" fmla="*/ 145362 h 654123"/>
                    <a:gd name="connsiteX3" fmla="*/ 148083 w 410656"/>
                    <a:gd name="connsiteY3" fmla="*/ 86525 h 654123"/>
                    <a:gd name="connsiteX4" fmla="*/ 206920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6920" y="27688"/>
                      </a:moveTo>
                      <a:cubicBezTo>
                        <a:pt x="239415" y="27688"/>
                        <a:pt x="265757" y="54030"/>
                        <a:pt x="265757" y="86525"/>
                      </a:cubicBezTo>
                      <a:cubicBezTo>
                        <a:pt x="265757" y="119020"/>
                        <a:pt x="239415" y="145362"/>
                        <a:pt x="206920" y="145362"/>
                      </a:cubicBezTo>
                      <a:cubicBezTo>
                        <a:pt x="174425" y="145362"/>
                        <a:pt x="148083" y="119020"/>
                        <a:pt x="148083" y="86525"/>
                      </a:cubicBezTo>
                      <a:cubicBezTo>
                        <a:pt x="148083" y="54030"/>
                        <a:pt x="174425" y="27688"/>
                        <a:pt x="206920"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3"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40" name="îṩ1îḋê"/>
                <p:cNvSpPr/>
                <p:nvPr/>
              </p:nvSpPr>
              <p:spPr bwMode="auto">
                <a:xfrm>
                  <a:off x="6831619" y="4079091"/>
                  <a:ext cx="410656" cy="654123"/>
                </a:xfrm>
                <a:custGeom>
                  <a:avLst/>
                  <a:gdLst>
                    <a:gd name="connsiteX0" fmla="*/ 208074 w 410656"/>
                    <a:gd name="connsiteY0" fmla="*/ 27688 h 654123"/>
                    <a:gd name="connsiteX1" fmla="*/ 266911 w 410656"/>
                    <a:gd name="connsiteY1" fmla="*/ 86525 h 654123"/>
                    <a:gd name="connsiteX2" fmla="*/ 208074 w 410656"/>
                    <a:gd name="connsiteY2" fmla="*/ 145362 h 654123"/>
                    <a:gd name="connsiteX3" fmla="*/ 149237 w 410656"/>
                    <a:gd name="connsiteY3" fmla="*/ 86525 h 654123"/>
                    <a:gd name="connsiteX4" fmla="*/ 208074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7688"/>
                      </a:moveTo>
                      <a:cubicBezTo>
                        <a:pt x="240569" y="27688"/>
                        <a:pt x="266911" y="54030"/>
                        <a:pt x="266911" y="86525"/>
                      </a:cubicBezTo>
                      <a:cubicBezTo>
                        <a:pt x="266911" y="119020"/>
                        <a:pt x="240569" y="145362"/>
                        <a:pt x="208074" y="145362"/>
                      </a:cubicBezTo>
                      <a:cubicBezTo>
                        <a:pt x="175579" y="145362"/>
                        <a:pt x="149237" y="119020"/>
                        <a:pt x="149237" y="86525"/>
                      </a:cubicBezTo>
                      <a:cubicBezTo>
                        <a:pt x="149237" y="54030"/>
                        <a:pt x="175579" y="27688"/>
                        <a:pt x="208074"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2"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41" name="iŝľíḓê"/>
                <p:cNvSpPr/>
                <p:nvPr/>
              </p:nvSpPr>
              <p:spPr bwMode="auto">
                <a:xfrm>
                  <a:off x="7207711" y="4079091"/>
                  <a:ext cx="410656" cy="654123"/>
                </a:xfrm>
                <a:custGeom>
                  <a:avLst/>
                  <a:gdLst>
                    <a:gd name="connsiteX0" fmla="*/ 208074 w 410656"/>
                    <a:gd name="connsiteY0" fmla="*/ 27688 h 654123"/>
                    <a:gd name="connsiteX1" fmla="*/ 266911 w 410656"/>
                    <a:gd name="connsiteY1" fmla="*/ 86525 h 654123"/>
                    <a:gd name="connsiteX2" fmla="*/ 208074 w 410656"/>
                    <a:gd name="connsiteY2" fmla="*/ 145362 h 654123"/>
                    <a:gd name="connsiteX3" fmla="*/ 149237 w 410656"/>
                    <a:gd name="connsiteY3" fmla="*/ 86525 h 654123"/>
                    <a:gd name="connsiteX4" fmla="*/ 208074 w 410656"/>
                    <a:gd name="connsiteY4" fmla="*/ 27688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2 h 654123"/>
                    <a:gd name="connsiteX9" fmla="*/ 271079 w 410656"/>
                    <a:gd name="connsiteY9" fmla="*/ 160002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7688"/>
                      </a:moveTo>
                      <a:cubicBezTo>
                        <a:pt x="240569" y="27688"/>
                        <a:pt x="266911" y="54030"/>
                        <a:pt x="266911" y="86525"/>
                      </a:cubicBezTo>
                      <a:cubicBezTo>
                        <a:pt x="266911" y="119020"/>
                        <a:pt x="240569" y="145362"/>
                        <a:pt x="208074" y="145362"/>
                      </a:cubicBezTo>
                      <a:cubicBezTo>
                        <a:pt x="175579" y="145362"/>
                        <a:pt x="149237" y="119020"/>
                        <a:pt x="149237" y="86525"/>
                      </a:cubicBezTo>
                      <a:cubicBezTo>
                        <a:pt x="149237" y="54030"/>
                        <a:pt x="175579" y="27688"/>
                        <a:pt x="208074" y="27688"/>
                      </a:cubicBezTo>
                      <a:close/>
                      <a:moveTo>
                        <a:pt x="12227" y="0"/>
                      </a:moveTo>
                      <a:cubicBezTo>
                        <a:pt x="12227" y="0"/>
                        <a:pt x="16933" y="0"/>
                        <a:pt x="21640" y="0"/>
                      </a:cubicBezTo>
                      <a:cubicBezTo>
                        <a:pt x="26346" y="0"/>
                        <a:pt x="35759" y="0"/>
                        <a:pt x="40465" y="9412"/>
                      </a:cubicBezTo>
                      <a:cubicBezTo>
                        <a:pt x="40465" y="9412"/>
                        <a:pt x="40465" y="9412"/>
                        <a:pt x="139300" y="160002"/>
                      </a:cubicBezTo>
                      <a:cubicBezTo>
                        <a:pt x="139300" y="160002"/>
                        <a:pt x="139300" y="160002"/>
                        <a:pt x="271079" y="160002"/>
                      </a:cubicBezTo>
                      <a:cubicBezTo>
                        <a:pt x="271079" y="160002"/>
                        <a:pt x="271079" y="160002"/>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300"/>
                        <a:pt x="261667" y="654123"/>
                        <a:pt x="242841" y="654123"/>
                      </a:cubicBezTo>
                      <a:cubicBezTo>
                        <a:pt x="228722" y="654123"/>
                        <a:pt x="209896" y="635300"/>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300"/>
                        <a:pt x="186364" y="654123"/>
                        <a:pt x="167539" y="654123"/>
                      </a:cubicBezTo>
                      <a:cubicBezTo>
                        <a:pt x="148712" y="654123"/>
                        <a:pt x="134593" y="635300"/>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grpSp>
          <p:grpSp>
            <p:nvGrpSpPr>
              <p:cNvPr id="29" name="iṣlîḋé"/>
              <p:cNvGrpSpPr/>
              <p:nvPr/>
            </p:nvGrpSpPr>
            <p:grpSpPr>
              <a:xfrm>
                <a:off x="5304507" y="2886800"/>
                <a:ext cx="1583264" cy="672462"/>
                <a:chOff x="5326098" y="2703931"/>
                <a:chExt cx="1540087" cy="654123"/>
              </a:xfrm>
              <a:solidFill>
                <a:schemeClr val="bg1">
                  <a:lumMod val="95000"/>
                </a:schemeClr>
              </a:solidFill>
            </p:grpSpPr>
            <p:sp>
              <p:nvSpPr>
                <p:cNvPr id="30" name="iṥļíḑè"/>
                <p:cNvSpPr/>
                <p:nvPr/>
              </p:nvSpPr>
              <p:spPr bwMode="auto">
                <a:xfrm>
                  <a:off x="5326098" y="2703931"/>
                  <a:ext cx="410656" cy="654123"/>
                </a:xfrm>
                <a:custGeom>
                  <a:avLst/>
                  <a:gdLst>
                    <a:gd name="connsiteX0" fmla="*/ 208074 w 410656"/>
                    <a:gd name="connsiteY0" fmla="*/ 28842 h 654123"/>
                    <a:gd name="connsiteX1" fmla="*/ 266911 w 410656"/>
                    <a:gd name="connsiteY1" fmla="*/ 87679 h 654123"/>
                    <a:gd name="connsiteX2" fmla="*/ 208074 w 410656"/>
                    <a:gd name="connsiteY2" fmla="*/ 146516 h 654123"/>
                    <a:gd name="connsiteX3" fmla="*/ 149237 w 410656"/>
                    <a:gd name="connsiteY3" fmla="*/ 87679 h 654123"/>
                    <a:gd name="connsiteX4" fmla="*/ 208074 w 410656"/>
                    <a:gd name="connsiteY4" fmla="*/ 28842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1 h 654123"/>
                    <a:gd name="connsiteX9" fmla="*/ 271079 w 410656"/>
                    <a:gd name="connsiteY9" fmla="*/ 160001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8842"/>
                      </a:moveTo>
                      <a:cubicBezTo>
                        <a:pt x="240569" y="28842"/>
                        <a:pt x="266911" y="55184"/>
                        <a:pt x="266911" y="87679"/>
                      </a:cubicBezTo>
                      <a:cubicBezTo>
                        <a:pt x="266911" y="120174"/>
                        <a:pt x="240569" y="146516"/>
                        <a:pt x="208074" y="146516"/>
                      </a:cubicBezTo>
                      <a:cubicBezTo>
                        <a:pt x="175579" y="146516"/>
                        <a:pt x="149237" y="120174"/>
                        <a:pt x="149237" y="87679"/>
                      </a:cubicBezTo>
                      <a:cubicBezTo>
                        <a:pt x="149237" y="55184"/>
                        <a:pt x="175579" y="28842"/>
                        <a:pt x="208074" y="28842"/>
                      </a:cubicBezTo>
                      <a:close/>
                      <a:moveTo>
                        <a:pt x="12227" y="0"/>
                      </a:moveTo>
                      <a:cubicBezTo>
                        <a:pt x="12227" y="0"/>
                        <a:pt x="16933" y="0"/>
                        <a:pt x="21640" y="0"/>
                      </a:cubicBezTo>
                      <a:cubicBezTo>
                        <a:pt x="26346" y="0"/>
                        <a:pt x="35759" y="0"/>
                        <a:pt x="40465" y="9412"/>
                      </a:cubicBezTo>
                      <a:cubicBezTo>
                        <a:pt x="40465" y="9412"/>
                        <a:pt x="40465" y="9412"/>
                        <a:pt x="139300" y="160001"/>
                      </a:cubicBezTo>
                      <a:cubicBezTo>
                        <a:pt x="139300" y="160001"/>
                        <a:pt x="139300" y="160001"/>
                        <a:pt x="271079" y="160001"/>
                      </a:cubicBezTo>
                      <a:cubicBezTo>
                        <a:pt x="271079" y="160001"/>
                        <a:pt x="271079" y="160001"/>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299"/>
                        <a:pt x="261667" y="654123"/>
                        <a:pt x="242841" y="654123"/>
                      </a:cubicBezTo>
                      <a:cubicBezTo>
                        <a:pt x="228722" y="654123"/>
                        <a:pt x="209896" y="635299"/>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299"/>
                        <a:pt x="186364" y="654123"/>
                        <a:pt x="167539" y="654123"/>
                      </a:cubicBezTo>
                      <a:cubicBezTo>
                        <a:pt x="148712" y="654123"/>
                        <a:pt x="134593" y="635299"/>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1" name="íSľiḓè"/>
                <p:cNvSpPr/>
                <p:nvPr/>
              </p:nvSpPr>
              <p:spPr bwMode="auto">
                <a:xfrm>
                  <a:off x="5702190" y="2703931"/>
                  <a:ext cx="410656" cy="654123"/>
                </a:xfrm>
                <a:custGeom>
                  <a:avLst/>
                  <a:gdLst>
                    <a:gd name="connsiteX0" fmla="*/ 208074 w 410656"/>
                    <a:gd name="connsiteY0" fmla="*/ 28842 h 654123"/>
                    <a:gd name="connsiteX1" fmla="*/ 266911 w 410656"/>
                    <a:gd name="connsiteY1" fmla="*/ 87679 h 654123"/>
                    <a:gd name="connsiteX2" fmla="*/ 208074 w 410656"/>
                    <a:gd name="connsiteY2" fmla="*/ 146516 h 654123"/>
                    <a:gd name="connsiteX3" fmla="*/ 149237 w 410656"/>
                    <a:gd name="connsiteY3" fmla="*/ 87679 h 654123"/>
                    <a:gd name="connsiteX4" fmla="*/ 208074 w 410656"/>
                    <a:gd name="connsiteY4" fmla="*/ 28842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1 h 654123"/>
                    <a:gd name="connsiteX9" fmla="*/ 271079 w 410656"/>
                    <a:gd name="connsiteY9" fmla="*/ 160001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8074" y="28842"/>
                      </a:moveTo>
                      <a:cubicBezTo>
                        <a:pt x="240569" y="28842"/>
                        <a:pt x="266911" y="55184"/>
                        <a:pt x="266911" y="87679"/>
                      </a:cubicBezTo>
                      <a:cubicBezTo>
                        <a:pt x="266911" y="120174"/>
                        <a:pt x="240569" y="146516"/>
                        <a:pt x="208074" y="146516"/>
                      </a:cubicBezTo>
                      <a:cubicBezTo>
                        <a:pt x="175579" y="146516"/>
                        <a:pt x="149237" y="120174"/>
                        <a:pt x="149237" y="87679"/>
                      </a:cubicBezTo>
                      <a:cubicBezTo>
                        <a:pt x="149237" y="55184"/>
                        <a:pt x="175579" y="28842"/>
                        <a:pt x="208074" y="28842"/>
                      </a:cubicBezTo>
                      <a:close/>
                      <a:moveTo>
                        <a:pt x="12227" y="0"/>
                      </a:moveTo>
                      <a:cubicBezTo>
                        <a:pt x="12227" y="0"/>
                        <a:pt x="16933" y="0"/>
                        <a:pt x="21640" y="0"/>
                      </a:cubicBezTo>
                      <a:cubicBezTo>
                        <a:pt x="26346" y="0"/>
                        <a:pt x="35759" y="0"/>
                        <a:pt x="40465" y="9412"/>
                      </a:cubicBezTo>
                      <a:cubicBezTo>
                        <a:pt x="40465" y="9412"/>
                        <a:pt x="40465" y="9412"/>
                        <a:pt x="139300" y="160001"/>
                      </a:cubicBezTo>
                      <a:cubicBezTo>
                        <a:pt x="139300" y="160001"/>
                        <a:pt x="139300" y="160001"/>
                        <a:pt x="271079" y="160001"/>
                      </a:cubicBezTo>
                      <a:cubicBezTo>
                        <a:pt x="271079" y="160001"/>
                        <a:pt x="271079" y="160001"/>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299"/>
                        <a:pt x="261667" y="654123"/>
                        <a:pt x="242841" y="654123"/>
                      </a:cubicBezTo>
                      <a:cubicBezTo>
                        <a:pt x="228722" y="654123"/>
                        <a:pt x="209896" y="635299"/>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299"/>
                        <a:pt x="186364" y="654123"/>
                        <a:pt x="167539" y="654123"/>
                      </a:cubicBezTo>
                      <a:cubicBezTo>
                        <a:pt x="148712" y="654123"/>
                        <a:pt x="134593" y="635299"/>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2" name="ïŝḻidé"/>
                <p:cNvSpPr/>
                <p:nvPr/>
              </p:nvSpPr>
              <p:spPr bwMode="auto">
                <a:xfrm>
                  <a:off x="6079436" y="2703931"/>
                  <a:ext cx="410656" cy="654123"/>
                </a:xfrm>
                <a:custGeom>
                  <a:avLst/>
                  <a:gdLst>
                    <a:gd name="connsiteX0" fmla="*/ 206920 w 410656"/>
                    <a:gd name="connsiteY0" fmla="*/ 28842 h 654123"/>
                    <a:gd name="connsiteX1" fmla="*/ 265757 w 410656"/>
                    <a:gd name="connsiteY1" fmla="*/ 87679 h 654123"/>
                    <a:gd name="connsiteX2" fmla="*/ 206920 w 410656"/>
                    <a:gd name="connsiteY2" fmla="*/ 146516 h 654123"/>
                    <a:gd name="connsiteX3" fmla="*/ 148083 w 410656"/>
                    <a:gd name="connsiteY3" fmla="*/ 87679 h 654123"/>
                    <a:gd name="connsiteX4" fmla="*/ 206920 w 410656"/>
                    <a:gd name="connsiteY4" fmla="*/ 28842 h 654123"/>
                    <a:gd name="connsiteX5" fmla="*/ 12227 w 410656"/>
                    <a:gd name="connsiteY5" fmla="*/ 0 h 654123"/>
                    <a:gd name="connsiteX6" fmla="*/ 21640 w 410656"/>
                    <a:gd name="connsiteY6" fmla="*/ 0 h 654123"/>
                    <a:gd name="connsiteX7" fmla="*/ 40465 w 410656"/>
                    <a:gd name="connsiteY7" fmla="*/ 9412 h 654123"/>
                    <a:gd name="connsiteX8" fmla="*/ 139300 w 410656"/>
                    <a:gd name="connsiteY8" fmla="*/ 160001 h 654123"/>
                    <a:gd name="connsiteX9" fmla="*/ 271079 w 410656"/>
                    <a:gd name="connsiteY9" fmla="*/ 160001 h 654123"/>
                    <a:gd name="connsiteX10" fmla="*/ 374620 w 410656"/>
                    <a:gd name="connsiteY10" fmla="*/ 9412 h 654123"/>
                    <a:gd name="connsiteX11" fmla="*/ 388739 w 410656"/>
                    <a:gd name="connsiteY11" fmla="*/ 0 h 654123"/>
                    <a:gd name="connsiteX12" fmla="*/ 402858 w 410656"/>
                    <a:gd name="connsiteY12" fmla="*/ 0 h 654123"/>
                    <a:gd name="connsiteX13" fmla="*/ 407565 w 410656"/>
                    <a:gd name="connsiteY13" fmla="*/ 32942 h 654123"/>
                    <a:gd name="connsiteX14" fmla="*/ 299318 w 410656"/>
                    <a:gd name="connsiteY14" fmla="*/ 192943 h 654123"/>
                    <a:gd name="connsiteX15" fmla="*/ 285198 w 410656"/>
                    <a:gd name="connsiteY15" fmla="*/ 202355 h 654123"/>
                    <a:gd name="connsiteX16" fmla="*/ 275786 w 410656"/>
                    <a:gd name="connsiteY16" fmla="*/ 202355 h 654123"/>
                    <a:gd name="connsiteX17" fmla="*/ 275786 w 410656"/>
                    <a:gd name="connsiteY17" fmla="*/ 621182 h 654123"/>
                    <a:gd name="connsiteX18" fmla="*/ 242841 w 410656"/>
                    <a:gd name="connsiteY18" fmla="*/ 654123 h 654123"/>
                    <a:gd name="connsiteX19" fmla="*/ 209896 w 410656"/>
                    <a:gd name="connsiteY19" fmla="*/ 621182 h 654123"/>
                    <a:gd name="connsiteX20" fmla="*/ 209896 w 410656"/>
                    <a:gd name="connsiteY20" fmla="*/ 381180 h 654123"/>
                    <a:gd name="connsiteX21" fmla="*/ 200483 w 410656"/>
                    <a:gd name="connsiteY21" fmla="*/ 381180 h 654123"/>
                    <a:gd name="connsiteX22" fmla="*/ 200483 w 410656"/>
                    <a:gd name="connsiteY22" fmla="*/ 621182 h 654123"/>
                    <a:gd name="connsiteX23" fmla="*/ 167539 w 410656"/>
                    <a:gd name="connsiteY23" fmla="*/ 654123 h 654123"/>
                    <a:gd name="connsiteX24" fmla="*/ 134593 w 410656"/>
                    <a:gd name="connsiteY24" fmla="*/ 621182 h 654123"/>
                    <a:gd name="connsiteX25" fmla="*/ 134593 w 410656"/>
                    <a:gd name="connsiteY25" fmla="*/ 202355 h 654123"/>
                    <a:gd name="connsiteX26" fmla="*/ 129887 w 410656"/>
                    <a:gd name="connsiteY26" fmla="*/ 202355 h 654123"/>
                    <a:gd name="connsiteX27" fmla="*/ 111061 w 410656"/>
                    <a:gd name="connsiteY27" fmla="*/ 192943 h 654123"/>
                    <a:gd name="connsiteX28" fmla="*/ 2814 w 410656"/>
                    <a:gd name="connsiteY28" fmla="*/ 32942 h 654123"/>
                    <a:gd name="connsiteX29" fmla="*/ 12227 w 410656"/>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6" h="654123">
                      <a:moveTo>
                        <a:pt x="206920" y="28842"/>
                      </a:moveTo>
                      <a:cubicBezTo>
                        <a:pt x="239415" y="28842"/>
                        <a:pt x="265757" y="55184"/>
                        <a:pt x="265757" y="87679"/>
                      </a:cubicBezTo>
                      <a:cubicBezTo>
                        <a:pt x="265757" y="120174"/>
                        <a:pt x="239415" y="146516"/>
                        <a:pt x="206920" y="146516"/>
                      </a:cubicBezTo>
                      <a:cubicBezTo>
                        <a:pt x="174425" y="146516"/>
                        <a:pt x="148083" y="120174"/>
                        <a:pt x="148083" y="87679"/>
                      </a:cubicBezTo>
                      <a:cubicBezTo>
                        <a:pt x="148083" y="55184"/>
                        <a:pt x="174425" y="28842"/>
                        <a:pt x="206920" y="28842"/>
                      </a:cubicBezTo>
                      <a:close/>
                      <a:moveTo>
                        <a:pt x="12227" y="0"/>
                      </a:moveTo>
                      <a:cubicBezTo>
                        <a:pt x="12227" y="0"/>
                        <a:pt x="16933" y="0"/>
                        <a:pt x="21640" y="0"/>
                      </a:cubicBezTo>
                      <a:cubicBezTo>
                        <a:pt x="26346" y="0"/>
                        <a:pt x="35759" y="0"/>
                        <a:pt x="40465" y="9412"/>
                      </a:cubicBezTo>
                      <a:cubicBezTo>
                        <a:pt x="40465" y="9412"/>
                        <a:pt x="40465" y="9412"/>
                        <a:pt x="139300" y="160001"/>
                      </a:cubicBezTo>
                      <a:cubicBezTo>
                        <a:pt x="139300" y="160001"/>
                        <a:pt x="139300" y="160001"/>
                        <a:pt x="271079" y="160001"/>
                      </a:cubicBezTo>
                      <a:cubicBezTo>
                        <a:pt x="271079" y="160001"/>
                        <a:pt x="271079" y="160001"/>
                        <a:pt x="374620" y="9412"/>
                      </a:cubicBezTo>
                      <a:cubicBezTo>
                        <a:pt x="374620" y="0"/>
                        <a:pt x="384033" y="0"/>
                        <a:pt x="388739" y="0"/>
                      </a:cubicBezTo>
                      <a:cubicBezTo>
                        <a:pt x="393446" y="0"/>
                        <a:pt x="398152" y="0"/>
                        <a:pt x="402858" y="0"/>
                      </a:cubicBezTo>
                      <a:cubicBezTo>
                        <a:pt x="412271" y="9412"/>
                        <a:pt x="412271" y="23529"/>
                        <a:pt x="407565" y="32942"/>
                      </a:cubicBezTo>
                      <a:cubicBezTo>
                        <a:pt x="407565" y="32942"/>
                        <a:pt x="407565" y="32942"/>
                        <a:pt x="299318" y="192943"/>
                      </a:cubicBezTo>
                      <a:cubicBezTo>
                        <a:pt x="294611" y="197649"/>
                        <a:pt x="289905" y="202355"/>
                        <a:pt x="285198" y="202355"/>
                      </a:cubicBezTo>
                      <a:cubicBezTo>
                        <a:pt x="285198" y="202355"/>
                        <a:pt x="285198" y="202355"/>
                        <a:pt x="275786" y="202355"/>
                      </a:cubicBezTo>
                      <a:cubicBezTo>
                        <a:pt x="275786" y="202355"/>
                        <a:pt x="275786" y="202355"/>
                        <a:pt x="275786" y="621182"/>
                      </a:cubicBezTo>
                      <a:cubicBezTo>
                        <a:pt x="275786" y="635299"/>
                        <a:pt x="261667" y="654123"/>
                        <a:pt x="242841" y="654123"/>
                      </a:cubicBezTo>
                      <a:cubicBezTo>
                        <a:pt x="228722" y="654123"/>
                        <a:pt x="209896" y="635299"/>
                        <a:pt x="209896" y="621182"/>
                      </a:cubicBezTo>
                      <a:cubicBezTo>
                        <a:pt x="209896" y="621182"/>
                        <a:pt x="209896" y="621182"/>
                        <a:pt x="209896" y="381180"/>
                      </a:cubicBezTo>
                      <a:cubicBezTo>
                        <a:pt x="209896" y="381180"/>
                        <a:pt x="209896" y="381180"/>
                        <a:pt x="200483" y="381180"/>
                      </a:cubicBezTo>
                      <a:cubicBezTo>
                        <a:pt x="200483" y="381180"/>
                        <a:pt x="200483" y="381180"/>
                        <a:pt x="200483" y="621182"/>
                      </a:cubicBezTo>
                      <a:cubicBezTo>
                        <a:pt x="200483" y="635299"/>
                        <a:pt x="186364" y="654123"/>
                        <a:pt x="167539" y="654123"/>
                      </a:cubicBezTo>
                      <a:cubicBezTo>
                        <a:pt x="148713" y="654123"/>
                        <a:pt x="134593" y="635299"/>
                        <a:pt x="134593" y="621182"/>
                      </a:cubicBezTo>
                      <a:cubicBezTo>
                        <a:pt x="134593" y="621182"/>
                        <a:pt x="134593" y="621182"/>
                        <a:pt x="134593" y="202355"/>
                      </a:cubicBezTo>
                      <a:cubicBezTo>
                        <a:pt x="134593" y="202355"/>
                        <a:pt x="134593" y="202355"/>
                        <a:pt x="129887" y="202355"/>
                      </a:cubicBezTo>
                      <a:cubicBezTo>
                        <a:pt x="120474" y="202355"/>
                        <a:pt x="115768" y="197649"/>
                        <a:pt x="111061" y="192943"/>
                      </a:cubicBezTo>
                      <a:cubicBezTo>
                        <a:pt x="111061" y="192943"/>
                        <a:pt x="111061" y="192943"/>
                        <a:pt x="2814" y="32942"/>
                      </a:cubicBezTo>
                      <a:cubicBezTo>
                        <a:pt x="-1892" y="23529"/>
                        <a:pt x="-1892" y="9412"/>
                        <a:pt x="122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sp>
              <p:nvSpPr>
                <p:cNvPr id="33" name="ïṩļiďè"/>
                <p:cNvSpPr/>
                <p:nvPr/>
              </p:nvSpPr>
              <p:spPr bwMode="auto">
                <a:xfrm>
                  <a:off x="6455528" y="2703931"/>
                  <a:ext cx="410657" cy="654123"/>
                </a:xfrm>
                <a:custGeom>
                  <a:avLst/>
                  <a:gdLst>
                    <a:gd name="connsiteX0" fmla="*/ 206921 w 410657"/>
                    <a:gd name="connsiteY0" fmla="*/ 28842 h 654123"/>
                    <a:gd name="connsiteX1" fmla="*/ 265758 w 410657"/>
                    <a:gd name="connsiteY1" fmla="*/ 87679 h 654123"/>
                    <a:gd name="connsiteX2" fmla="*/ 206921 w 410657"/>
                    <a:gd name="connsiteY2" fmla="*/ 146516 h 654123"/>
                    <a:gd name="connsiteX3" fmla="*/ 148084 w 410657"/>
                    <a:gd name="connsiteY3" fmla="*/ 87679 h 654123"/>
                    <a:gd name="connsiteX4" fmla="*/ 206921 w 410657"/>
                    <a:gd name="connsiteY4" fmla="*/ 28842 h 654123"/>
                    <a:gd name="connsiteX5" fmla="*/ 12228 w 410657"/>
                    <a:gd name="connsiteY5" fmla="*/ 0 h 654123"/>
                    <a:gd name="connsiteX6" fmla="*/ 21641 w 410657"/>
                    <a:gd name="connsiteY6" fmla="*/ 0 h 654123"/>
                    <a:gd name="connsiteX7" fmla="*/ 40467 w 410657"/>
                    <a:gd name="connsiteY7" fmla="*/ 9412 h 654123"/>
                    <a:gd name="connsiteX8" fmla="*/ 139301 w 410657"/>
                    <a:gd name="connsiteY8" fmla="*/ 160001 h 654123"/>
                    <a:gd name="connsiteX9" fmla="*/ 271080 w 410657"/>
                    <a:gd name="connsiteY9" fmla="*/ 160001 h 654123"/>
                    <a:gd name="connsiteX10" fmla="*/ 374621 w 410657"/>
                    <a:gd name="connsiteY10" fmla="*/ 9412 h 654123"/>
                    <a:gd name="connsiteX11" fmla="*/ 388740 w 410657"/>
                    <a:gd name="connsiteY11" fmla="*/ 0 h 654123"/>
                    <a:gd name="connsiteX12" fmla="*/ 402859 w 410657"/>
                    <a:gd name="connsiteY12" fmla="*/ 0 h 654123"/>
                    <a:gd name="connsiteX13" fmla="*/ 407566 w 410657"/>
                    <a:gd name="connsiteY13" fmla="*/ 32942 h 654123"/>
                    <a:gd name="connsiteX14" fmla="*/ 299319 w 410657"/>
                    <a:gd name="connsiteY14" fmla="*/ 192943 h 654123"/>
                    <a:gd name="connsiteX15" fmla="*/ 285199 w 410657"/>
                    <a:gd name="connsiteY15" fmla="*/ 202355 h 654123"/>
                    <a:gd name="connsiteX16" fmla="*/ 275787 w 410657"/>
                    <a:gd name="connsiteY16" fmla="*/ 202355 h 654123"/>
                    <a:gd name="connsiteX17" fmla="*/ 275787 w 410657"/>
                    <a:gd name="connsiteY17" fmla="*/ 621182 h 654123"/>
                    <a:gd name="connsiteX18" fmla="*/ 242842 w 410657"/>
                    <a:gd name="connsiteY18" fmla="*/ 654123 h 654123"/>
                    <a:gd name="connsiteX19" fmla="*/ 209897 w 410657"/>
                    <a:gd name="connsiteY19" fmla="*/ 621182 h 654123"/>
                    <a:gd name="connsiteX20" fmla="*/ 209897 w 410657"/>
                    <a:gd name="connsiteY20" fmla="*/ 381180 h 654123"/>
                    <a:gd name="connsiteX21" fmla="*/ 200484 w 410657"/>
                    <a:gd name="connsiteY21" fmla="*/ 381180 h 654123"/>
                    <a:gd name="connsiteX22" fmla="*/ 200484 w 410657"/>
                    <a:gd name="connsiteY22" fmla="*/ 621182 h 654123"/>
                    <a:gd name="connsiteX23" fmla="*/ 167540 w 410657"/>
                    <a:gd name="connsiteY23" fmla="*/ 654123 h 654123"/>
                    <a:gd name="connsiteX24" fmla="*/ 134595 w 410657"/>
                    <a:gd name="connsiteY24" fmla="*/ 621182 h 654123"/>
                    <a:gd name="connsiteX25" fmla="*/ 134595 w 410657"/>
                    <a:gd name="connsiteY25" fmla="*/ 202355 h 654123"/>
                    <a:gd name="connsiteX26" fmla="*/ 129888 w 410657"/>
                    <a:gd name="connsiteY26" fmla="*/ 202355 h 654123"/>
                    <a:gd name="connsiteX27" fmla="*/ 111063 w 410657"/>
                    <a:gd name="connsiteY27" fmla="*/ 192943 h 654123"/>
                    <a:gd name="connsiteX28" fmla="*/ 2816 w 410657"/>
                    <a:gd name="connsiteY28" fmla="*/ 32942 h 654123"/>
                    <a:gd name="connsiteX29" fmla="*/ 12228 w 410657"/>
                    <a:gd name="connsiteY29" fmla="*/ 0 h 65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0657" h="654123">
                      <a:moveTo>
                        <a:pt x="206921" y="28842"/>
                      </a:moveTo>
                      <a:cubicBezTo>
                        <a:pt x="239416" y="28842"/>
                        <a:pt x="265758" y="55184"/>
                        <a:pt x="265758" y="87679"/>
                      </a:cubicBezTo>
                      <a:cubicBezTo>
                        <a:pt x="265758" y="120174"/>
                        <a:pt x="239416" y="146516"/>
                        <a:pt x="206921" y="146516"/>
                      </a:cubicBezTo>
                      <a:cubicBezTo>
                        <a:pt x="174426" y="146516"/>
                        <a:pt x="148084" y="120174"/>
                        <a:pt x="148084" y="87679"/>
                      </a:cubicBezTo>
                      <a:cubicBezTo>
                        <a:pt x="148084" y="55184"/>
                        <a:pt x="174426" y="28842"/>
                        <a:pt x="206921" y="28842"/>
                      </a:cubicBezTo>
                      <a:close/>
                      <a:moveTo>
                        <a:pt x="12228" y="0"/>
                      </a:moveTo>
                      <a:cubicBezTo>
                        <a:pt x="12228" y="0"/>
                        <a:pt x="16935" y="0"/>
                        <a:pt x="21641" y="0"/>
                      </a:cubicBezTo>
                      <a:cubicBezTo>
                        <a:pt x="26348" y="0"/>
                        <a:pt x="35760" y="0"/>
                        <a:pt x="40467" y="9412"/>
                      </a:cubicBezTo>
                      <a:cubicBezTo>
                        <a:pt x="40467" y="9412"/>
                        <a:pt x="40467" y="9412"/>
                        <a:pt x="139301" y="160001"/>
                      </a:cubicBezTo>
                      <a:cubicBezTo>
                        <a:pt x="139301" y="160001"/>
                        <a:pt x="139301" y="160001"/>
                        <a:pt x="271080" y="160001"/>
                      </a:cubicBezTo>
                      <a:cubicBezTo>
                        <a:pt x="271080" y="160001"/>
                        <a:pt x="271080" y="160001"/>
                        <a:pt x="374621" y="9412"/>
                      </a:cubicBezTo>
                      <a:cubicBezTo>
                        <a:pt x="374621" y="0"/>
                        <a:pt x="384034" y="0"/>
                        <a:pt x="388740" y="0"/>
                      </a:cubicBezTo>
                      <a:cubicBezTo>
                        <a:pt x="393447" y="0"/>
                        <a:pt x="398153" y="0"/>
                        <a:pt x="402859" y="0"/>
                      </a:cubicBezTo>
                      <a:cubicBezTo>
                        <a:pt x="412272" y="9412"/>
                        <a:pt x="412272" y="23530"/>
                        <a:pt x="407566" y="32942"/>
                      </a:cubicBezTo>
                      <a:cubicBezTo>
                        <a:pt x="407566" y="32942"/>
                        <a:pt x="407566" y="32942"/>
                        <a:pt x="299319" y="192943"/>
                      </a:cubicBezTo>
                      <a:cubicBezTo>
                        <a:pt x="294612" y="197649"/>
                        <a:pt x="289906" y="202355"/>
                        <a:pt x="285199" y="202355"/>
                      </a:cubicBezTo>
                      <a:cubicBezTo>
                        <a:pt x="285199" y="202355"/>
                        <a:pt x="285199" y="202355"/>
                        <a:pt x="275787" y="202355"/>
                      </a:cubicBezTo>
                      <a:cubicBezTo>
                        <a:pt x="275787" y="202355"/>
                        <a:pt x="275787" y="202355"/>
                        <a:pt x="275787" y="621182"/>
                      </a:cubicBezTo>
                      <a:cubicBezTo>
                        <a:pt x="275787" y="635299"/>
                        <a:pt x="261668" y="654123"/>
                        <a:pt x="242842" y="654123"/>
                      </a:cubicBezTo>
                      <a:cubicBezTo>
                        <a:pt x="228723" y="654123"/>
                        <a:pt x="209897" y="635299"/>
                        <a:pt x="209897" y="621182"/>
                      </a:cubicBezTo>
                      <a:cubicBezTo>
                        <a:pt x="209897" y="621182"/>
                        <a:pt x="209897" y="621182"/>
                        <a:pt x="209897" y="381180"/>
                      </a:cubicBezTo>
                      <a:cubicBezTo>
                        <a:pt x="209897" y="381180"/>
                        <a:pt x="209897" y="381180"/>
                        <a:pt x="200484" y="381180"/>
                      </a:cubicBezTo>
                      <a:cubicBezTo>
                        <a:pt x="200484" y="381180"/>
                        <a:pt x="200484" y="381180"/>
                        <a:pt x="200484" y="621182"/>
                      </a:cubicBezTo>
                      <a:cubicBezTo>
                        <a:pt x="200484" y="635299"/>
                        <a:pt x="186365" y="654123"/>
                        <a:pt x="167540" y="654123"/>
                      </a:cubicBezTo>
                      <a:cubicBezTo>
                        <a:pt x="148714" y="654123"/>
                        <a:pt x="134595" y="635299"/>
                        <a:pt x="134595" y="621182"/>
                      </a:cubicBezTo>
                      <a:cubicBezTo>
                        <a:pt x="134595" y="621182"/>
                        <a:pt x="134595" y="621182"/>
                        <a:pt x="134595" y="202355"/>
                      </a:cubicBezTo>
                      <a:cubicBezTo>
                        <a:pt x="134595" y="202355"/>
                        <a:pt x="134595" y="202355"/>
                        <a:pt x="129888" y="202355"/>
                      </a:cubicBezTo>
                      <a:cubicBezTo>
                        <a:pt x="120476" y="202355"/>
                        <a:pt x="115769" y="197649"/>
                        <a:pt x="111063" y="192943"/>
                      </a:cubicBezTo>
                      <a:cubicBezTo>
                        <a:pt x="111063" y="192943"/>
                        <a:pt x="111063" y="192943"/>
                        <a:pt x="2816" y="32942"/>
                      </a:cubicBezTo>
                      <a:cubicBezTo>
                        <a:pt x="-1891" y="23530"/>
                        <a:pt x="-1891" y="9412"/>
                        <a:pt x="122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z="1350"/>
                </a:p>
              </p:txBody>
            </p:sp>
          </p:grpSp>
        </p:grpSp>
        <p:grpSp>
          <p:nvGrpSpPr>
            <p:cNvPr id="7" name="iṣliḍè"/>
            <p:cNvGrpSpPr/>
            <p:nvPr/>
          </p:nvGrpSpPr>
          <p:grpSpPr>
            <a:xfrm>
              <a:off x="669925" y="1678771"/>
              <a:ext cx="3279073" cy="685800"/>
              <a:chOff x="669925" y="1924050"/>
              <a:chExt cx="3279073" cy="685800"/>
            </a:xfrm>
          </p:grpSpPr>
          <p:sp>
            <p:nvSpPr>
              <p:cNvPr id="22" name="ïşļiḓè"/>
              <p:cNvSpPr txBox="1"/>
              <p:nvPr/>
            </p:nvSpPr>
            <p:spPr>
              <a:xfrm>
                <a:off x="1581149" y="2119054"/>
                <a:ext cx="2367849" cy="374391"/>
              </a:xfrm>
              <a:prstGeom prst="rect">
                <a:avLst/>
              </a:prstGeom>
              <a:noFill/>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600" b="1" dirty="0"/>
                  <a:t>…</a:t>
                </a:r>
                <a:r>
                  <a:rPr lang="zh-CN" altLang="en-US" sz="1600" b="1" dirty="0"/>
                  <a:t>文本</a:t>
                </a:r>
                <a:endParaRPr lang="id-ID" sz="1600" b="1" dirty="0"/>
              </a:p>
            </p:txBody>
          </p:sp>
          <p:sp>
            <p:nvSpPr>
              <p:cNvPr id="23" name="isḻîḓé"/>
              <p:cNvSpPr/>
              <p:nvPr/>
            </p:nvSpPr>
            <p:spPr bwMode="auto">
              <a:xfrm>
                <a:off x="669925" y="2079579"/>
                <a:ext cx="454025" cy="453339"/>
              </a:xfrm>
              <a:custGeom>
                <a:avLst/>
                <a:gdLst>
                  <a:gd name="T0" fmla="*/ 3413 w 6827"/>
                  <a:gd name="T1" fmla="*/ 0 h 6827"/>
                  <a:gd name="T2" fmla="*/ 0 w 6827"/>
                  <a:gd name="T3" fmla="*/ 3413 h 6827"/>
                  <a:gd name="T4" fmla="*/ 3413 w 6827"/>
                  <a:gd name="T5" fmla="*/ 6827 h 6827"/>
                  <a:gd name="T6" fmla="*/ 6827 w 6827"/>
                  <a:gd name="T7" fmla="*/ 3413 h 6827"/>
                  <a:gd name="T8" fmla="*/ 2371 w 6827"/>
                  <a:gd name="T9" fmla="*/ 605 h 6827"/>
                  <a:gd name="T10" fmla="*/ 1626 w 6827"/>
                  <a:gd name="T11" fmla="*/ 1011 h 6827"/>
                  <a:gd name="T12" fmla="*/ 1303 w 6827"/>
                  <a:gd name="T13" fmla="*/ 1290 h 6827"/>
                  <a:gd name="T14" fmla="*/ 1605 w 6827"/>
                  <a:gd name="T15" fmla="*/ 3204 h 6827"/>
                  <a:gd name="T16" fmla="*/ 1303 w 6827"/>
                  <a:gd name="T17" fmla="*/ 1290 h 6827"/>
                  <a:gd name="T18" fmla="*/ 1605 w 6827"/>
                  <a:gd name="T19" fmla="*/ 3622 h 6827"/>
                  <a:gd name="T20" fmla="*/ 1303 w 6827"/>
                  <a:gd name="T21" fmla="*/ 5537 h 6827"/>
                  <a:gd name="T22" fmla="*/ 1626 w 6827"/>
                  <a:gd name="T23" fmla="*/ 5816 h 6827"/>
                  <a:gd name="T24" fmla="*/ 2371 w 6827"/>
                  <a:gd name="T25" fmla="*/ 6222 h 6827"/>
                  <a:gd name="T26" fmla="*/ 3204 w 6827"/>
                  <a:gd name="T27" fmla="*/ 6371 h 6827"/>
                  <a:gd name="T28" fmla="*/ 2385 w 6827"/>
                  <a:gd name="T29" fmla="*/ 5407 h 6827"/>
                  <a:gd name="T30" fmla="*/ 3204 w 6827"/>
                  <a:gd name="T31" fmla="*/ 6371 h 6827"/>
                  <a:gd name="T32" fmla="*/ 2242 w 6827"/>
                  <a:gd name="T33" fmla="*/ 5014 h 6827"/>
                  <a:gd name="T34" fmla="*/ 3204 w 6827"/>
                  <a:gd name="T35" fmla="*/ 3622 h 6827"/>
                  <a:gd name="T36" fmla="*/ 3204 w 6827"/>
                  <a:gd name="T37" fmla="*/ 3204 h 6827"/>
                  <a:gd name="T38" fmla="*/ 2242 w 6827"/>
                  <a:gd name="T39" fmla="*/ 1813 h 6827"/>
                  <a:gd name="T40" fmla="*/ 3204 w 6827"/>
                  <a:gd name="T41" fmla="*/ 3204 h 6827"/>
                  <a:gd name="T42" fmla="*/ 2385 w 6827"/>
                  <a:gd name="T43" fmla="*/ 1420 h 6827"/>
                  <a:gd name="T44" fmla="*/ 3204 w 6827"/>
                  <a:gd name="T45" fmla="*/ 455 h 6827"/>
                  <a:gd name="T46" fmla="*/ 6401 w 6827"/>
                  <a:gd name="T47" fmla="*/ 3204 h 6827"/>
                  <a:gd name="T48" fmla="*/ 4970 w 6827"/>
                  <a:gd name="T49" fmla="*/ 1645 h 6827"/>
                  <a:gd name="T50" fmla="*/ 6401 w 6827"/>
                  <a:gd name="T51" fmla="*/ 3204 h 6827"/>
                  <a:gd name="T52" fmla="*/ 4824 w 6827"/>
                  <a:gd name="T53" fmla="*/ 1249 h 6827"/>
                  <a:gd name="T54" fmla="*/ 5200 w 6827"/>
                  <a:gd name="T55" fmla="*/ 1011 h 6827"/>
                  <a:gd name="T56" fmla="*/ 4359 w 6827"/>
                  <a:gd name="T57" fmla="*/ 1241 h 6827"/>
                  <a:gd name="T58" fmla="*/ 3622 w 6827"/>
                  <a:gd name="T59" fmla="*/ 1595 h 6827"/>
                  <a:gd name="T60" fmla="*/ 3622 w 6827"/>
                  <a:gd name="T61" fmla="*/ 2014 h 6827"/>
                  <a:gd name="T62" fmla="*/ 4803 w 6827"/>
                  <a:gd name="T63" fmla="*/ 3204 h 6827"/>
                  <a:gd name="T64" fmla="*/ 3622 w 6827"/>
                  <a:gd name="T65" fmla="*/ 2014 h 6827"/>
                  <a:gd name="T66" fmla="*/ 4803 w 6827"/>
                  <a:gd name="T67" fmla="*/ 3622 h 6827"/>
                  <a:gd name="T68" fmla="*/ 3622 w 6827"/>
                  <a:gd name="T69" fmla="*/ 4813 h 6827"/>
                  <a:gd name="T70" fmla="*/ 4359 w 6827"/>
                  <a:gd name="T71" fmla="*/ 5586 h 6827"/>
                  <a:gd name="T72" fmla="*/ 3622 w 6827"/>
                  <a:gd name="T73" fmla="*/ 5232 h 6827"/>
                  <a:gd name="T74" fmla="*/ 4359 w 6827"/>
                  <a:gd name="T75" fmla="*/ 5586 h 6827"/>
                  <a:gd name="T76" fmla="*/ 4824 w 6827"/>
                  <a:gd name="T77" fmla="*/ 5577 h 6827"/>
                  <a:gd name="T78" fmla="*/ 4456 w 6827"/>
                  <a:gd name="T79" fmla="*/ 6222 h 6827"/>
                  <a:gd name="T80" fmla="*/ 4970 w 6827"/>
                  <a:gd name="T81" fmla="*/ 5182 h 6827"/>
                  <a:gd name="T82" fmla="*/ 6401 w 6827"/>
                  <a:gd name="T83" fmla="*/ 3622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27" h="6827">
                    <a:moveTo>
                      <a:pt x="5827" y="1000"/>
                    </a:moveTo>
                    <a:cubicBezTo>
                      <a:pt x="5182" y="355"/>
                      <a:pt x="4325" y="0"/>
                      <a:pt x="3413" y="0"/>
                    </a:cubicBezTo>
                    <a:cubicBezTo>
                      <a:pt x="2502" y="0"/>
                      <a:pt x="1644" y="355"/>
                      <a:pt x="1000" y="1000"/>
                    </a:cubicBezTo>
                    <a:cubicBezTo>
                      <a:pt x="355" y="1644"/>
                      <a:pt x="0" y="2502"/>
                      <a:pt x="0" y="3413"/>
                    </a:cubicBezTo>
                    <a:cubicBezTo>
                      <a:pt x="0" y="4325"/>
                      <a:pt x="355" y="5182"/>
                      <a:pt x="1000" y="5827"/>
                    </a:cubicBezTo>
                    <a:cubicBezTo>
                      <a:pt x="1644" y="6472"/>
                      <a:pt x="2502" y="6827"/>
                      <a:pt x="3413" y="6827"/>
                    </a:cubicBezTo>
                    <a:cubicBezTo>
                      <a:pt x="4325" y="6827"/>
                      <a:pt x="5182" y="6472"/>
                      <a:pt x="5827" y="5827"/>
                    </a:cubicBezTo>
                    <a:cubicBezTo>
                      <a:pt x="6472" y="5182"/>
                      <a:pt x="6827" y="4325"/>
                      <a:pt x="6827" y="3413"/>
                    </a:cubicBezTo>
                    <a:cubicBezTo>
                      <a:pt x="6827" y="2502"/>
                      <a:pt x="6472" y="1644"/>
                      <a:pt x="5827" y="1000"/>
                    </a:cubicBezTo>
                    <a:close/>
                    <a:moveTo>
                      <a:pt x="2371" y="605"/>
                    </a:moveTo>
                    <a:cubicBezTo>
                      <a:pt x="2232" y="786"/>
                      <a:pt x="2108" y="1003"/>
                      <a:pt x="2003" y="1249"/>
                    </a:cubicBezTo>
                    <a:cubicBezTo>
                      <a:pt x="1872" y="1180"/>
                      <a:pt x="1746" y="1100"/>
                      <a:pt x="1626" y="1011"/>
                    </a:cubicBezTo>
                    <a:cubicBezTo>
                      <a:pt x="1852" y="842"/>
                      <a:pt x="2103" y="705"/>
                      <a:pt x="2371" y="605"/>
                    </a:cubicBezTo>
                    <a:close/>
                    <a:moveTo>
                      <a:pt x="1303" y="1290"/>
                    </a:moveTo>
                    <a:cubicBezTo>
                      <a:pt x="1477" y="1426"/>
                      <a:pt x="1662" y="1545"/>
                      <a:pt x="1856" y="1645"/>
                    </a:cubicBezTo>
                    <a:cubicBezTo>
                      <a:pt x="1712" y="2102"/>
                      <a:pt x="1623" y="2632"/>
                      <a:pt x="1605" y="3204"/>
                    </a:cubicBezTo>
                    <a:lnTo>
                      <a:pt x="425" y="3204"/>
                    </a:lnTo>
                    <a:cubicBezTo>
                      <a:pt x="477" y="2458"/>
                      <a:pt x="803" y="1786"/>
                      <a:pt x="1303" y="1290"/>
                    </a:cubicBezTo>
                    <a:close/>
                    <a:moveTo>
                      <a:pt x="425" y="3622"/>
                    </a:moveTo>
                    <a:lnTo>
                      <a:pt x="1605" y="3622"/>
                    </a:lnTo>
                    <a:cubicBezTo>
                      <a:pt x="1623" y="4194"/>
                      <a:pt x="1712" y="4724"/>
                      <a:pt x="1856" y="5182"/>
                    </a:cubicBezTo>
                    <a:cubicBezTo>
                      <a:pt x="1662" y="5282"/>
                      <a:pt x="1477" y="5400"/>
                      <a:pt x="1303" y="5537"/>
                    </a:cubicBezTo>
                    <a:cubicBezTo>
                      <a:pt x="803" y="5040"/>
                      <a:pt x="477" y="4368"/>
                      <a:pt x="425" y="3622"/>
                    </a:cubicBezTo>
                    <a:close/>
                    <a:moveTo>
                      <a:pt x="1626" y="5816"/>
                    </a:moveTo>
                    <a:cubicBezTo>
                      <a:pt x="1746" y="5727"/>
                      <a:pt x="1872" y="5647"/>
                      <a:pt x="2003" y="5577"/>
                    </a:cubicBezTo>
                    <a:cubicBezTo>
                      <a:pt x="2108" y="5824"/>
                      <a:pt x="2232" y="6040"/>
                      <a:pt x="2371" y="6222"/>
                    </a:cubicBezTo>
                    <a:cubicBezTo>
                      <a:pt x="2103" y="6122"/>
                      <a:pt x="1852" y="5984"/>
                      <a:pt x="1626" y="5816"/>
                    </a:cubicBezTo>
                    <a:close/>
                    <a:moveTo>
                      <a:pt x="3204" y="6371"/>
                    </a:moveTo>
                    <a:cubicBezTo>
                      <a:pt x="2936" y="6276"/>
                      <a:pt x="2675" y="6001"/>
                      <a:pt x="2467" y="5586"/>
                    </a:cubicBezTo>
                    <a:cubicBezTo>
                      <a:pt x="2438" y="5528"/>
                      <a:pt x="2411" y="5468"/>
                      <a:pt x="2385" y="5407"/>
                    </a:cubicBezTo>
                    <a:cubicBezTo>
                      <a:pt x="2647" y="5311"/>
                      <a:pt x="2923" y="5251"/>
                      <a:pt x="3204" y="5232"/>
                    </a:cubicBezTo>
                    <a:lnTo>
                      <a:pt x="3204" y="6371"/>
                    </a:lnTo>
                    <a:close/>
                    <a:moveTo>
                      <a:pt x="3204" y="4813"/>
                    </a:moveTo>
                    <a:cubicBezTo>
                      <a:pt x="2874" y="4833"/>
                      <a:pt x="2550" y="4901"/>
                      <a:pt x="2242" y="5014"/>
                    </a:cubicBezTo>
                    <a:cubicBezTo>
                      <a:pt x="2115" y="4596"/>
                      <a:pt x="2040" y="4121"/>
                      <a:pt x="2024" y="3622"/>
                    </a:cubicBezTo>
                    <a:lnTo>
                      <a:pt x="3204" y="3622"/>
                    </a:lnTo>
                    <a:lnTo>
                      <a:pt x="3204" y="4813"/>
                    </a:lnTo>
                    <a:close/>
                    <a:moveTo>
                      <a:pt x="3204" y="3204"/>
                    </a:moveTo>
                    <a:lnTo>
                      <a:pt x="2024" y="3204"/>
                    </a:lnTo>
                    <a:cubicBezTo>
                      <a:pt x="2040" y="2705"/>
                      <a:pt x="2115" y="2231"/>
                      <a:pt x="2242" y="1813"/>
                    </a:cubicBezTo>
                    <a:cubicBezTo>
                      <a:pt x="2550" y="1925"/>
                      <a:pt x="2874" y="1993"/>
                      <a:pt x="3204" y="2014"/>
                    </a:cubicBezTo>
                    <a:lnTo>
                      <a:pt x="3204" y="3204"/>
                    </a:lnTo>
                    <a:close/>
                    <a:moveTo>
                      <a:pt x="3204" y="1595"/>
                    </a:moveTo>
                    <a:cubicBezTo>
                      <a:pt x="2923" y="1575"/>
                      <a:pt x="2647" y="1516"/>
                      <a:pt x="2385" y="1420"/>
                    </a:cubicBezTo>
                    <a:cubicBezTo>
                      <a:pt x="2411" y="1359"/>
                      <a:pt x="2438" y="1299"/>
                      <a:pt x="2467" y="1241"/>
                    </a:cubicBezTo>
                    <a:cubicBezTo>
                      <a:pt x="2675" y="825"/>
                      <a:pt x="2936" y="551"/>
                      <a:pt x="3204" y="455"/>
                    </a:cubicBezTo>
                    <a:lnTo>
                      <a:pt x="3204" y="1595"/>
                    </a:lnTo>
                    <a:close/>
                    <a:moveTo>
                      <a:pt x="6401" y="3204"/>
                    </a:moveTo>
                    <a:lnTo>
                      <a:pt x="5221" y="3204"/>
                    </a:lnTo>
                    <a:cubicBezTo>
                      <a:pt x="5204" y="2632"/>
                      <a:pt x="5115" y="2102"/>
                      <a:pt x="4970" y="1645"/>
                    </a:cubicBezTo>
                    <a:cubicBezTo>
                      <a:pt x="5165" y="1545"/>
                      <a:pt x="5350" y="1426"/>
                      <a:pt x="5524" y="1290"/>
                    </a:cubicBezTo>
                    <a:cubicBezTo>
                      <a:pt x="6024" y="1786"/>
                      <a:pt x="6350" y="2458"/>
                      <a:pt x="6401" y="3204"/>
                    </a:cubicBezTo>
                    <a:close/>
                    <a:moveTo>
                      <a:pt x="5200" y="1011"/>
                    </a:moveTo>
                    <a:cubicBezTo>
                      <a:pt x="5080" y="1100"/>
                      <a:pt x="4955" y="1180"/>
                      <a:pt x="4824" y="1249"/>
                    </a:cubicBezTo>
                    <a:cubicBezTo>
                      <a:pt x="4718" y="1003"/>
                      <a:pt x="4594" y="786"/>
                      <a:pt x="4456" y="605"/>
                    </a:cubicBezTo>
                    <a:cubicBezTo>
                      <a:pt x="4724" y="705"/>
                      <a:pt x="4974" y="842"/>
                      <a:pt x="5200" y="1011"/>
                    </a:cubicBezTo>
                    <a:close/>
                    <a:moveTo>
                      <a:pt x="3622" y="455"/>
                    </a:moveTo>
                    <a:cubicBezTo>
                      <a:pt x="3891" y="551"/>
                      <a:pt x="4151" y="825"/>
                      <a:pt x="4359" y="1241"/>
                    </a:cubicBezTo>
                    <a:cubicBezTo>
                      <a:pt x="4388" y="1299"/>
                      <a:pt x="4416" y="1359"/>
                      <a:pt x="4442" y="1420"/>
                    </a:cubicBezTo>
                    <a:cubicBezTo>
                      <a:pt x="4180" y="1516"/>
                      <a:pt x="3904" y="1575"/>
                      <a:pt x="3622" y="1595"/>
                    </a:cubicBezTo>
                    <a:lnTo>
                      <a:pt x="3622" y="455"/>
                    </a:lnTo>
                    <a:close/>
                    <a:moveTo>
                      <a:pt x="3622" y="2014"/>
                    </a:moveTo>
                    <a:cubicBezTo>
                      <a:pt x="3953" y="1993"/>
                      <a:pt x="4277" y="1925"/>
                      <a:pt x="4584" y="1813"/>
                    </a:cubicBezTo>
                    <a:cubicBezTo>
                      <a:pt x="4711" y="2231"/>
                      <a:pt x="4787" y="2705"/>
                      <a:pt x="4803" y="3204"/>
                    </a:cubicBezTo>
                    <a:lnTo>
                      <a:pt x="3622" y="3204"/>
                    </a:lnTo>
                    <a:lnTo>
                      <a:pt x="3622" y="2014"/>
                    </a:lnTo>
                    <a:close/>
                    <a:moveTo>
                      <a:pt x="3622" y="3622"/>
                    </a:moveTo>
                    <a:lnTo>
                      <a:pt x="4803" y="3622"/>
                    </a:lnTo>
                    <a:cubicBezTo>
                      <a:pt x="4787" y="4121"/>
                      <a:pt x="4711" y="4596"/>
                      <a:pt x="4584" y="5014"/>
                    </a:cubicBezTo>
                    <a:cubicBezTo>
                      <a:pt x="4277" y="4901"/>
                      <a:pt x="3953" y="4833"/>
                      <a:pt x="3622" y="4813"/>
                    </a:cubicBezTo>
                    <a:lnTo>
                      <a:pt x="3622" y="3622"/>
                    </a:lnTo>
                    <a:close/>
                    <a:moveTo>
                      <a:pt x="4359" y="5586"/>
                    </a:moveTo>
                    <a:cubicBezTo>
                      <a:pt x="4151" y="6001"/>
                      <a:pt x="3891" y="6276"/>
                      <a:pt x="3622" y="6371"/>
                    </a:cubicBezTo>
                    <a:lnTo>
                      <a:pt x="3622" y="5232"/>
                    </a:lnTo>
                    <a:cubicBezTo>
                      <a:pt x="3904" y="5251"/>
                      <a:pt x="4180" y="5311"/>
                      <a:pt x="4442" y="5407"/>
                    </a:cubicBezTo>
                    <a:cubicBezTo>
                      <a:pt x="4416" y="5468"/>
                      <a:pt x="4388" y="5528"/>
                      <a:pt x="4359" y="5586"/>
                    </a:cubicBezTo>
                    <a:close/>
                    <a:moveTo>
                      <a:pt x="4456" y="6222"/>
                    </a:moveTo>
                    <a:cubicBezTo>
                      <a:pt x="4594" y="6040"/>
                      <a:pt x="4718" y="5824"/>
                      <a:pt x="4824" y="5577"/>
                    </a:cubicBezTo>
                    <a:cubicBezTo>
                      <a:pt x="4955" y="5647"/>
                      <a:pt x="5080" y="5727"/>
                      <a:pt x="5200" y="5816"/>
                    </a:cubicBezTo>
                    <a:cubicBezTo>
                      <a:pt x="4974" y="5984"/>
                      <a:pt x="4724" y="6122"/>
                      <a:pt x="4456" y="6222"/>
                    </a:cubicBezTo>
                    <a:close/>
                    <a:moveTo>
                      <a:pt x="5524" y="5537"/>
                    </a:moveTo>
                    <a:cubicBezTo>
                      <a:pt x="5350" y="5401"/>
                      <a:pt x="5165" y="5282"/>
                      <a:pt x="4970" y="5182"/>
                    </a:cubicBezTo>
                    <a:cubicBezTo>
                      <a:pt x="5115" y="4724"/>
                      <a:pt x="5204" y="4194"/>
                      <a:pt x="5221" y="3622"/>
                    </a:cubicBezTo>
                    <a:lnTo>
                      <a:pt x="6401" y="3622"/>
                    </a:lnTo>
                    <a:cubicBezTo>
                      <a:pt x="6350" y="4368"/>
                      <a:pt x="6024" y="5040"/>
                      <a:pt x="5524" y="5537"/>
                    </a:cubicBezTo>
                    <a:close/>
                  </a:path>
                </a:pathLst>
              </a:custGeom>
              <a:solidFill>
                <a:schemeClr val="dk1">
                  <a:lumMod val="100000"/>
                </a:schemeClr>
              </a:solidFill>
              <a:ln>
                <a:noFill/>
              </a:ln>
            </p:spPr>
            <p:txBody>
              <a:bodyPr wrap="square" lIns="91440" tIns="45720" rIns="91440" bIns="45720" anchor="ctr">
                <a:no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a:endParaRPr/>
              </a:p>
            </p:txBody>
          </p:sp>
          <p:cxnSp>
            <p:nvCxnSpPr>
              <p:cNvPr id="24" name="直接连接符 23"/>
              <p:cNvCxnSpPr/>
              <p:nvPr/>
            </p:nvCxnSpPr>
            <p:spPr>
              <a:xfrm>
                <a:off x="1400175" y="1924050"/>
                <a:ext cx="0" cy="685800"/>
              </a:xfrm>
              <a:prstGeom prst="line">
                <a:avLst/>
              </a:prstGeom>
              <a:ln w="3175" cap="rnd">
                <a:solidFill>
                  <a:schemeClr val="dk1">
                    <a:lumMod val="100000"/>
                  </a:schemeClr>
                </a:solidFill>
                <a:round/>
              </a:ln>
            </p:spPr>
            <p:style>
              <a:lnRef idx="1">
                <a:schemeClr val="accent1"/>
              </a:lnRef>
              <a:fillRef idx="0">
                <a:schemeClr val="accent1"/>
              </a:fillRef>
              <a:effectRef idx="0">
                <a:schemeClr val="accent1"/>
              </a:effectRef>
              <a:fontRef idx="minor">
                <a:schemeClr val="tx1"/>
              </a:fontRef>
            </p:style>
          </p:cxnSp>
        </p:grpSp>
        <p:grpSp>
          <p:nvGrpSpPr>
            <p:cNvPr id="8" name="íšḷíḍé"/>
            <p:cNvGrpSpPr/>
            <p:nvPr/>
          </p:nvGrpSpPr>
          <p:grpSpPr>
            <a:xfrm>
              <a:off x="669925" y="3433117"/>
              <a:ext cx="3279073" cy="685800"/>
              <a:chOff x="669925" y="3237326"/>
              <a:chExt cx="3279073" cy="685800"/>
            </a:xfrm>
          </p:grpSpPr>
          <p:sp>
            <p:nvSpPr>
              <p:cNvPr id="18" name="ïṧľiḓè"/>
              <p:cNvSpPr txBox="1"/>
              <p:nvPr/>
            </p:nvSpPr>
            <p:spPr>
              <a:xfrm>
                <a:off x="1581149" y="3389268"/>
                <a:ext cx="2367849" cy="374391"/>
              </a:xfrm>
              <a:prstGeom prst="rect">
                <a:avLst/>
              </a:prstGeom>
              <a:noFill/>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600" b="1" dirty="0"/>
                  <a:t>…</a:t>
                </a:r>
                <a:r>
                  <a:rPr lang="zh-CN" altLang="en-US" sz="1600" b="1" dirty="0"/>
                  <a:t>文本</a:t>
                </a:r>
                <a:endParaRPr lang="id-ID" sz="1600" b="1" dirty="0"/>
              </a:p>
            </p:txBody>
          </p:sp>
          <p:grpSp>
            <p:nvGrpSpPr>
              <p:cNvPr id="19" name="îšḷïḍè"/>
              <p:cNvGrpSpPr/>
              <p:nvPr/>
            </p:nvGrpSpPr>
            <p:grpSpPr>
              <a:xfrm>
                <a:off x="669925" y="3237326"/>
                <a:ext cx="730250" cy="685800"/>
                <a:chOff x="669925" y="3237326"/>
                <a:chExt cx="730250" cy="685800"/>
              </a:xfrm>
            </p:grpSpPr>
            <p:sp>
              <p:nvSpPr>
                <p:cNvPr id="20" name="îṡḷîḓè"/>
                <p:cNvSpPr/>
                <p:nvPr/>
              </p:nvSpPr>
              <p:spPr bwMode="auto">
                <a:xfrm>
                  <a:off x="669925" y="3396794"/>
                  <a:ext cx="454025" cy="453339"/>
                </a:xfrm>
                <a:custGeom>
                  <a:avLst/>
                  <a:gdLst>
                    <a:gd name="T0" fmla="*/ 3413 w 6827"/>
                    <a:gd name="T1" fmla="*/ 0 h 6827"/>
                    <a:gd name="T2" fmla="*/ 0 w 6827"/>
                    <a:gd name="T3" fmla="*/ 3413 h 6827"/>
                    <a:gd name="T4" fmla="*/ 3413 w 6827"/>
                    <a:gd name="T5" fmla="*/ 6827 h 6827"/>
                    <a:gd name="T6" fmla="*/ 6827 w 6827"/>
                    <a:gd name="T7" fmla="*/ 3413 h 6827"/>
                    <a:gd name="T8" fmla="*/ 2371 w 6827"/>
                    <a:gd name="T9" fmla="*/ 605 h 6827"/>
                    <a:gd name="T10" fmla="*/ 1626 w 6827"/>
                    <a:gd name="T11" fmla="*/ 1011 h 6827"/>
                    <a:gd name="T12" fmla="*/ 1303 w 6827"/>
                    <a:gd name="T13" fmla="*/ 1290 h 6827"/>
                    <a:gd name="T14" fmla="*/ 1605 w 6827"/>
                    <a:gd name="T15" fmla="*/ 3204 h 6827"/>
                    <a:gd name="T16" fmla="*/ 1303 w 6827"/>
                    <a:gd name="T17" fmla="*/ 1290 h 6827"/>
                    <a:gd name="T18" fmla="*/ 1605 w 6827"/>
                    <a:gd name="T19" fmla="*/ 3622 h 6827"/>
                    <a:gd name="T20" fmla="*/ 1303 w 6827"/>
                    <a:gd name="T21" fmla="*/ 5537 h 6827"/>
                    <a:gd name="T22" fmla="*/ 1626 w 6827"/>
                    <a:gd name="T23" fmla="*/ 5816 h 6827"/>
                    <a:gd name="T24" fmla="*/ 2371 w 6827"/>
                    <a:gd name="T25" fmla="*/ 6222 h 6827"/>
                    <a:gd name="T26" fmla="*/ 3204 w 6827"/>
                    <a:gd name="T27" fmla="*/ 6371 h 6827"/>
                    <a:gd name="T28" fmla="*/ 2385 w 6827"/>
                    <a:gd name="T29" fmla="*/ 5407 h 6827"/>
                    <a:gd name="T30" fmla="*/ 3204 w 6827"/>
                    <a:gd name="T31" fmla="*/ 6371 h 6827"/>
                    <a:gd name="T32" fmla="*/ 2242 w 6827"/>
                    <a:gd name="T33" fmla="*/ 5014 h 6827"/>
                    <a:gd name="T34" fmla="*/ 3204 w 6827"/>
                    <a:gd name="T35" fmla="*/ 3622 h 6827"/>
                    <a:gd name="T36" fmla="*/ 3204 w 6827"/>
                    <a:gd name="T37" fmla="*/ 3204 h 6827"/>
                    <a:gd name="T38" fmla="*/ 2242 w 6827"/>
                    <a:gd name="T39" fmla="*/ 1813 h 6827"/>
                    <a:gd name="T40" fmla="*/ 3204 w 6827"/>
                    <a:gd name="T41" fmla="*/ 3204 h 6827"/>
                    <a:gd name="T42" fmla="*/ 2385 w 6827"/>
                    <a:gd name="T43" fmla="*/ 1420 h 6827"/>
                    <a:gd name="T44" fmla="*/ 3204 w 6827"/>
                    <a:gd name="T45" fmla="*/ 455 h 6827"/>
                    <a:gd name="T46" fmla="*/ 6401 w 6827"/>
                    <a:gd name="T47" fmla="*/ 3204 h 6827"/>
                    <a:gd name="T48" fmla="*/ 4970 w 6827"/>
                    <a:gd name="T49" fmla="*/ 1645 h 6827"/>
                    <a:gd name="T50" fmla="*/ 6401 w 6827"/>
                    <a:gd name="T51" fmla="*/ 3204 h 6827"/>
                    <a:gd name="T52" fmla="*/ 4824 w 6827"/>
                    <a:gd name="T53" fmla="*/ 1249 h 6827"/>
                    <a:gd name="T54" fmla="*/ 5200 w 6827"/>
                    <a:gd name="T55" fmla="*/ 1011 h 6827"/>
                    <a:gd name="T56" fmla="*/ 4359 w 6827"/>
                    <a:gd name="T57" fmla="*/ 1241 h 6827"/>
                    <a:gd name="T58" fmla="*/ 3622 w 6827"/>
                    <a:gd name="T59" fmla="*/ 1595 h 6827"/>
                    <a:gd name="T60" fmla="*/ 3622 w 6827"/>
                    <a:gd name="T61" fmla="*/ 2014 h 6827"/>
                    <a:gd name="T62" fmla="*/ 4803 w 6827"/>
                    <a:gd name="T63" fmla="*/ 3204 h 6827"/>
                    <a:gd name="T64" fmla="*/ 3622 w 6827"/>
                    <a:gd name="T65" fmla="*/ 2014 h 6827"/>
                    <a:gd name="T66" fmla="*/ 4803 w 6827"/>
                    <a:gd name="T67" fmla="*/ 3622 h 6827"/>
                    <a:gd name="T68" fmla="*/ 3622 w 6827"/>
                    <a:gd name="T69" fmla="*/ 4813 h 6827"/>
                    <a:gd name="T70" fmla="*/ 4359 w 6827"/>
                    <a:gd name="T71" fmla="*/ 5586 h 6827"/>
                    <a:gd name="T72" fmla="*/ 3622 w 6827"/>
                    <a:gd name="T73" fmla="*/ 5232 h 6827"/>
                    <a:gd name="T74" fmla="*/ 4359 w 6827"/>
                    <a:gd name="T75" fmla="*/ 5586 h 6827"/>
                    <a:gd name="T76" fmla="*/ 4824 w 6827"/>
                    <a:gd name="T77" fmla="*/ 5577 h 6827"/>
                    <a:gd name="T78" fmla="*/ 4456 w 6827"/>
                    <a:gd name="T79" fmla="*/ 6222 h 6827"/>
                    <a:gd name="T80" fmla="*/ 4970 w 6827"/>
                    <a:gd name="T81" fmla="*/ 5182 h 6827"/>
                    <a:gd name="T82" fmla="*/ 6401 w 6827"/>
                    <a:gd name="T83" fmla="*/ 3622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27" h="6827">
                      <a:moveTo>
                        <a:pt x="5827" y="1000"/>
                      </a:moveTo>
                      <a:cubicBezTo>
                        <a:pt x="5182" y="355"/>
                        <a:pt x="4325" y="0"/>
                        <a:pt x="3413" y="0"/>
                      </a:cubicBezTo>
                      <a:cubicBezTo>
                        <a:pt x="2502" y="0"/>
                        <a:pt x="1644" y="355"/>
                        <a:pt x="1000" y="1000"/>
                      </a:cubicBezTo>
                      <a:cubicBezTo>
                        <a:pt x="355" y="1644"/>
                        <a:pt x="0" y="2502"/>
                        <a:pt x="0" y="3413"/>
                      </a:cubicBezTo>
                      <a:cubicBezTo>
                        <a:pt x="0" y="4325"/>
                        <a:pt x="355" y="5182"/>
                        <a:pt x="1000" y="5827"/>
                      </a:cubicBezTo>
                      <a:cubicBezTo>
                        <a:pt x="1644" y="6472"/>
                        <a:pt x="2502" y="6827"/>
                        <a:pt x="3413" y="6827"/>
                      </a:cubicBezTo>
                      <a:cubicBezTo>
                        <a:pt x="4325" y="6827"/>
                        <a:pt x="5182" y="6472"/>
                        <a:pt x="5827" y="5827"/>
                      </a:cubicBezTo>
                      <a:cubicBezTo>
                        <a:pt x="6472" y="5182"/>
                        <a:pt x="6827" y="4325"/>
                        <a:pt x="6827" y="3413"/>
                      </a:cubicBezTo>
                      <a:cubicBezTo>
                        <a:pt x="6827" y="2502"/>
                        <a:pt x="6472" y="1644"/>
                        <a:pt x="5827" y="1000"/>
                      </a:cubicBezTo>
                      <a:close/>
                      <a:moveTo>
                        <a:pt x="2371" y="605"/>
                      </a:moveTo>
                      <a:cubicBezTo>
                        <a:pt x="2232" y="786"/>
                        <a:pt x="2108" y="1003"/>
                        <a:pt x="2003" y="1249"/>
                      </a:cubicBezTo>
                      <a:cubicBezTo>
                        <a:pt x="1872" y="1180"/>
                        <a:pt x="1746" y="1100"/>
                        <a:pt x="1626" y="1011"/>
                      </a:cubicBezTo>
                      <a:cubicBezTo>
                        <a:pt x="1852" y="842"/>
                        <a:pt x="2103" y="705"/>
                        <a:pt x="2371" y="605"/>
                      </a:cubicBezTo>
                      <a:close/>
                      <a:moveTo>
                        <a:pt x="1303" y="1290"/>
                      </a:moveTo>
                      <a:cubicBezTo>
                        <a:pt x="1477" y="1426"/>
                        <a:pt x="1662" y="1545"/>
                        <a:pt x="1856" y="1645"/>
                      </a:cubicBezTo>
                      <a:cubicBezTo>
                        <a:pt x="1712" y="2102"/>
                        <a:pt x="1623" y="2632"/>
                        <a:pt x="1605" y="3204"/>
                      </a:cubicBezTo>
                      <a:lnTo>
                        <a:pt x="425" y="3204"/>
                      </a:lnTo>
                      <a:cubicBezTo>
                        <a:pt x="477" y="2458"/>
                        <a:pt x="803" y="1786"/>
                        <a:pt x="1303" y="1290"/>
                      </a:cubicBezTo>
                      <a:close/>
                      <a:moveTo>
                        <a:pt x="425" y="3622"/>
                      </a:moveTo>
                      <a:lnTo>
                        <a:pt x="1605" y="3622"/>
                      </a:lnTo>
                      <a:cubicBezTo>
                        <a:pt x="1623" y="4194"/>
                        <a:pt x="1712" y="4724"/>
                        <a:pt x="1856" y="5182"/>
                      </a:cubicBezTo>
                      <a:cubicBezTo>
                        <a:pt x="1662" y="5282"/>
                        <a:pt x="1477" y="5400"/>
                        <a:pt x="1303" y="5537"/>
                      </a:cubicBezTo>
                      <a:cubicBezTo>
                        <a:pt x="803" y="5040"/>
                        <a:pt x="477" y="4368"/>
                        <a:pt x="425" y="3622"/>
                      </a:cubicBezTo>
                      <a:close/>
                      <a:moveTo>
                        <a:pt x="1626" y="5816"/>
                      </a:moveTo>
                      <a:cubicBezTo>
                        <a:pt x="1746" y="5727"/>
                        <a:pt x="1872" y="5647"/>
                        <a:pt x="2003" y="5577"/>
                      </a:cubicBezTo>
                      <a:cubicBezTo>
                        <a:pt x="2108" y="5824"/>
                        <a:pt x="2232" y="6040"/>
                        <a:pt x="2371" y="6222"/>
                      </a:cubicBezTo>
                      <a:cubicBezTo>
                        <a:pt x="2103" y="6122"/>
                        <a:pt x="1852" y="5984"/>
                        <a:pt x="1626" y="5816"/>
                      </a:cubicBezTo>
                      <a:close/>
                      <a:moveTo>
                        <a:pt x="3204" y="6371"/>
                      </a:moveTo>
                      <a:cubicBezTo>
                        <a:pt x="2936" y="6276"/>
                        <a:pt x="2675" y="6001"/>
                        <a:pt x="2467" y="5586"/>
                      </a:cubicBezTo>
                      <a:cubicBezTo>
                        <a:pt x="2438" y="5528"/>
                        <a:pt x="2411" y="5468"/>
                        <a:pt x="2385" y="5407"/>
                      </a:cubicBezTo>
                      <a:cubicBezTo>
                        <a:pt x="2647" y="5311"/>
                        <a:pt x="2923" y="5251"/>
                        <a:pt x="3204" y="5232"/>
                      </a:cubicBezTo>
                      <a:lnTo>
                        <a:pt x="3204" y="6371"/>
                      </a:lnTo>
                      <a:close/>
                      <a:moveTo>
                        <a:pt x="3204" y="4813"/>
                      </a:moveTo>
                      <a:cubicBezTo>
                        <a:pt x="2874" y="4833"/>
                        <a:pt x="2550" y="4901"/>
                        <a:pt x="2242" y="5014"/>
                      </a:cubicBezTo>
                      <a:cubicBezTo>
                        <a:pt x="2115" y="4596"/>
                        <a:pt x="2040" y="4121"/>
                        <a:pt x="2024" y="3622"/>
                      </a:cubicBezTo>
                      <a:lnTo>
                        <a:pt x="3204" y="3622"/>
                      </a:lnTo>
                      <a:lnTo>
                        <a:pt x="3204" y="4813"/>
                      </a:lnTo>
                      <a:close/>
                      <a:moveTo>
                        <a:pt x="3204" y="3204"/>
                      </a:moveTo>
                      <a:lnTo>
                        <a:pt x="2024" y="3204"/>
                      </a:lnTo>
                      <a:cubicBezTo>
                        <a:pt x="2040" y="2705"/>
                        <a:pt x="2115" y="2231"/>
                        <a:pt x="2242" y="1813"/>
                      </a:cubicBezTo>
                      <a:cubicBezTo>
                        <a:pt x="2550" y="1925"/>
                        <a:pt x="2874" y="1993"/>
                        <a:pt x="3204" y="2014"/>
                      </a:cubicBezTo>
                      <a:lnTo>
                        <a:pt x="3204" y="3204"/>
                      </a:lnTo>
                      <a:close/>
                      <a:moveTo>
                        <a:pt x="3204" y="1595"/>
                      </a:moveTo>
                      <a:cubicBezTo>
                        <a:pt x="2923" y="1575"/>
                        <a:pt x="2647" y="1516"/>
                        <a:pt x="2385" y="1420"/>
                      </a:cubicBezTo>
                      <a:cubicBezTo>
                        <a:pt x="2411" y="1359"/>
                        <a:pt x="2438" y="1299"/>
                        <a:pt x="2467" y="1241"/>
                      </a:cubicBezTo>
                      <a:cubicBezTo>
                        <a:pt x="2675" y="825"/>
                        <a:pt x="2936" y="551"/>
                        <a:pt x="3204" y="455"/>
                      </a:cubicBezTo>
                      <a:lnTo>
                        <a:pt x="3204" y="1595"/>
                      </a:lnTo>
                      <a:close/>
                      <a:moveTo>
                        <a:pt x="6401" y="3204"/>
                      </a:moveTo>
                      <a:lnTo>
                        <a:pt x="5221" y="3204"/>
                      </a:lnTo>
                      <a:cubicBezTo>
                        <a:pt x="5204" y="2632"/>
                        <a:pt x="5115" y="2102"/>
                        <a:pt x="4970" y="1645"/>
                      </a:cubicBezTo>
                      <a:cubicBezTo>
                        <a:pt x="5165" y="1545"/>
                        <a:pt x="5350" y="1426"/>
                        <a:pt x="5524" y="1290"/>
                      </a:cubicBezTo>
                      <a:cubicBezTo>
                        <a:pt x="6024" y="1786"/>
                        <a:pt x="6350" y="2458"/>
                        <a:pt x="6401" y="3204"/>
                      </a:cubicBezTo>
                      <a:close/>
                      <a:moveTo>
                        <a:pt x="5200" y="1011"/>
                      </a:moveTo>
                      <a:cubicBezTo>
                        <a:pt x="5080" y="1100"/>
                        <a:pt x="4955" y="1180"/>
                        <a:pt x="4824" y="1249"/>
                      </a:cubicBezTo>
                      <a:cubicBezTo>
                        <a:pt x="4718" y="1003"/>
                        <a:pt x="4594" y="786"/>
                        <a:pt x="4456" y="605"/>
                      </a:cubicBezTo>
                      <a:cubicBezTo>
                        <a:pt x="4724" y="705"/>
                        <a:pt x="4974" y="842"/>
                        <a:pt x="5200" y="1011"/>
                      </a:cubicBezTo>
                      <a:close/>
                      <a:moveTo>
                        <a:pt x="3622" y="455"/>
                      </a:moveTo>
                      <a:cubicBezTo>
                        <a:pt x="3891" y="551"/>
                        <a:pt x="4151" y="825"/>
                        <a:pt x="4359" y="1241"/>
                      </a:cubicBezTo>
                      <a:cubicBezTo>
                        <a:pt x="4388" y="1299"/>
                        <a:pt x="4416" y="1359"/>
                        <a:pt x="4442" y="1420"/>
                      </a:cubicBezTo>
                      <a:cubicBezTo>
                        <a:pt x="4180" y="1516"/>
                        <a:pt x="3904" y="1575"/>
                        <a:pt x="3622" y="1595"/>
                      </a:cubicBezTo>
                      <a:lnTo>
                        <a:pt x="3622" y="455"/>
                      </a:lnTo>
                      <a:close/>
                      <a:moveTo>
                        <a:pt x="3622" y="2014"/>
                      </a:moveTo>
                      <a:cubicBezTo>
                        <a:pt x="3953" y="1993"/>
                        <a:pt x="4277" y="1925"/>
                        <a:pt x="4584" y="1813"/>
                      </a:cubicBezTo>
                      <a:cubicBezTo>
                        <a:pt x="4711" y="2231"/>
                        <a:pt x="4787" y="2705"/>
                        <a:pt x="4803" y="3204"/>
                      </a:cubicBezTo>
                      <a:lnTo>
                        <a:pt x="3622" y="3204"/>
                      </a:lnTo>
                      <a:lnTo>
                        <a:pt x="3622" y="2014"/>
                      </a:lnTo>
                      <a:close/>
                      <a:moveTo>
                        <a:pt x="3622" y="3622"/>
                      </a:moveTo>
                      <a:lnTo>
                        <a:pt x="4803" y="3622"/>
                      </a:lnTo>
                      <a:cubicBezTo>
                        <a:pt x="4787" y="4121"/>
                        <a:pt x="4711" y="4596"/>
                        <a:pt x="4584" y="5014"/>
                      </a:cubicBezTo>
                      <a:cubicBezTo>
                        <a:pt x="4277" y="4901"/>
                        <a:pt x="3953" y="4833"/>
                        <a:pt x="3622" y="4813"/>
                      </a:cubicBezTo>
                      <a:lnTo>
                        <a:pt x="3622" y="3622"/>
                      </a:lnTo>
                      <a:close/>
                      <a:moveTo>
                        <a:pt x="4359" y="5586"/>
                      </a:moveTo>
                      <a:cubicBezTo>
                        <a:pt x="4151" y="6001"/>
                        <a:pt x="3891" y="6276"/>
                        <a:pt x="3622" y="6371"/>
                      </a:cubicBezTo>
                      <a:lnTo>
                        <a:pt x="3622" y="5232"/>
                      </a:lnTo>
                      <a:cubicBezTo>
                        <a:pt x="3904" y="5251"/>
                        <a:pt x="4180" y="5311"/>
                        <a:pt x="4442" y="5407"/>
                      </a:cubicBezTo>
                      <a:cubicBezTo>
                        <a:pt x="4416" y="5468"/>
                        <a:pt x="4388" y="5528"/>
                        <a:pt x="4359" y="5586"/>
                      </a:cubicBezTo>
                      <a:close/>
                      <a:moveTo>
                        <a:pt x="4456" y="6222"/>
                      </a:moveTo>
                      <a:cubicBezTo>
                        <a:pt x="4594" y="6040"/>
                        <a:pt x="4718" y="5824"/>
                        <a:pt x="4824" y="5577"/>
                      </a:cubicBezTo>
                      <a:cubicBezTo>
                        <a:pt x="4955" y="5647"/>
                        <a:pt x="5080" y="5727"/>
                        <a:pt x="5200" y="5816"/>
                      </a:cubicBezTo>
                      <a:cubicBezTo>
                        <a:pt x="4974" y="5984"/>
                        <a:pt x="4724" y="6122"/>
                        <a:pt x="4456" y="6222"/>
                      </a:cubicBezTo>
                      <a:close/>
                      <a:moveTo>
                        <a:pt x="5524" y="5537"/>
                      </a:moveTo>
                      <a:cubicBezTo>
                        <a:pt x="5350" y="5401"/>
                        <a:pt x="5165" y="5282"/>
                        <a:pt x="4970" y="5182"/>
                      </a:cubicBezTo>
                      <a:cubicBezTo>
                        <a:pt x="5115" y="4724"/>
                        <a:pt x="5204" y="4194"/>
                        <a:pt x="5221" y="3622"/>
                      </a:cubicBezTo>
                      <a:lnTo>
                        <a:pt x="6401" y="3622"/>
                      </a:lnTo>
                      <a:cubicBezTo>
                        <a:pt x="6350" y="4368"/>
                        <a:pt x="6024" y="5040"/>
                        <a:pt x="5524" y="5537"/>
                      </a:cubicBezTo>
                      <a:close/>
                    </a:path>
                  </a:pathLst>
                </a:custGeom>
                <a:solidFill>
                  <a:schemeClr val="accent2"/>
                </a:solidFill>
                <a:ln>
                  <a:noFill/>
                </a:ln>
              </p:spPr>
              <p:txBody>
                <a:bodyPr wrap="square" lIns="91440" tIns="45720" rIns="91440" bIns="45720" anchor="ctr">
                  <a:no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a:endParaRPr/>
                </a:p>
              </p:txBody>
            </p:sp>
            <p:cxnSp>
              <p:nvCxnSpPr>
                <p:cNvPr id="21" name="直接连接符 20"/>
                <p:cNvCxnSpPr/>
                <p:nvPr/>
              </p:nvCxnSpPr>
              <p:spPr>
                <a:xfrm>
                  <a:off x="1400175" y="3237326"/>
                  <a:ext cx="0" cy="685800"/>
                </a:xfrm>
                <a:prstGeom prst="line">
                  <a:avLst/>
                </a:prstGeom>
                <a:ln w="3175" cap="rnd">
                  <a:solidFill>
                    <a:schemeClr val="accent2"/>
                  </a:solidFill>
                  <a:round/>
                </a:ln>
              </p:spPr>
              <p:style>
                <a:lnRef idx="1">
                  <a:schemeClr val="accent1"/>
                </a:lnRef>
                <a:fillRef idx="0">
                  <a:schemeClr val="accent1"/>
                </a:fillRef>
                <a:effectRef idx="0">
                  <a:schemeClr val="accent1"/>
                </a:effectRef>
                <a:fontRef idx="minor">
                  <a:schemeClr val="tx1"/>
                </a:fontRef>
              </p:style>
            </p:cxnSp>
          </p:grpSp>
        </p:grpSp>
        <p:grpSp>
          <p:nvGrpSpPr>
            <p:cNvPr id="9" name="îṧ1îḑé"/>
            <p:cNvGrpSpPr/>
            <p:nvPr/>
          </p:nvGrpSpPr>
          <p:grpSpPr>
            <a:xfrm>
              <a:off x="669925" y="5187463"/>
              <a:ext cx="3279073" cy="685800"/>
              <a:chOff x="669925" y="4640539"/>
              <a:chExt cx="3279073" cy="685800"/>
            </a:xfrm>
          </p:grpSpPr>
          <p:sp>
            <p:nvSpPr>
              <p:cNvPr id="15" name="iSḷîḑè"/>
              <p:cNvSpPr txBox="1"/>
              <p:nvPr/>
            </p:nvSpPr>
            <p:spPr>
              <a:xfrm>
                <a:off x="1581149" y="4800007"/>
                <a:ext cx="2367849" cy="374391"/>
              </a:xfrm>
              <a:prstGeom prst="rect">
                <a:avLst/>
              </a:prstGeom>
              <a:noFill/>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600" b="1" dirty="0"/>
                  <a:t>…</a:t>
                </a:r>
                <a:r>
                  <a:rPr lang="zh-CN" altLang="en-US" sz="1600" b="1" dirty="0"/>
                  <a:t>文本</a:t>
                </a:r>
                <a:endParaRPr lang="id-ID" sz="1600" b="1" dirty="0"/>
              </a:p>
            </p:txBody>
          </p:sp>
          <p:sp>
            <p:nvSpPr>
              <p:cNvPr id="16" name="iSļiḍé"/>
              <p:cNvSpPr/>
              <p:nvPr/>
            </p:nvSpPr>
            <p:spPr bwMode="auto">
              <a:xfrm>
                <a:off x="669925" y="4800007"/>
                <a:ext cx="454025" cy="453339"/>
              </a:xfrm>
              <a:custGeom>
                <a:avLst/>
                <a:gdLst>
                  <a:gd name="T0" fmla="*/ 3413 w 6827"/>
                  <a:gd name="T1" fmla="*/ 0 h 6827"/>
                  <a:gd name="T2" fmla="*/ 0 w 6827"/>
                  <a:gd name="T3" fmla="*/ 3413 h 6827"/>
                  <a:gd name="T4" fmla="*/ 3413 w 6827"/>
                  <a:gd name="T5" fmla="*/ 6827 h 6827"/>
                  <a:gd name="T6" fmla="*/ 6827 w 6827"/>
                  <a:gd name="T7" fmla="*/ 3413 h 6827"/>
                  <a:gd name="T8" fmla="*/ 2371 w 6827"/>
                  <a:gd name="T9" fmla="*/ 605 h 6827"/>
                  <a:gd name="T10" fmla="*/ 1626 w 6827"/>
                  <a:gd name="T11" fmla="*/ 1011 h 6827"/>
                  <a:gd name="T12" fmla="*/ 1303 w 6827"/>
                  <a:gd name="T13" fmla="*/ 1290 h 6827"/>
                  <a:gd name="T14" fmla="*/ 1605 w 6827"/>
                  <a:gd name="T15" fmla="*/ 3204 h 6827"/>
                  <a:gd name="T16" fmla="*/ 1303 w 6827"/>
                  <a:gd name="T17" fmla="*/ 1290 h 6827"/>
                  <a:gd name="T18" fmla="*/ 1605 w 6827"/>
                  <a:gd name="T19" fmla="*/ 3622 h 6827"/>
                  <a:gd name="T20" fmla="*/ 1303 w 6827"/>
                  <a:gd name="T21" fmla="*/ 5537 h 6827"/>
                  <a:gd name="T22" fmla="*/ 1626 w 6827"/>
                  <a:gd name="T23" fmla="*/ 5816 h 6827"/>
                  <a:gd name="T24" fmla="*/ 2371 w 6827"/>
                  <a:gd name="T25" fmla="*/ 6222 h 6827"/>
                  <a:gd name="T26" fmla="*/ 3204 w 6827"/>
                  <a:gd name="T27" fmla="*/ 6371 h 6827"/>
                  <a:gd name="T28" fmla="*/ 2385 w 6827"/>
                  <a:gd name="T29" fmla="*/ 5407 h 6827"/>
                  <a:gd name="T30" fmla="*/ 3204 w 6827"/>
                  <a:gd name="T31" fmla="*/ 6371 h 6827"/>
                  <a:gd name="T32" fmla="*/ 2242 w 6827"/>
                  <a:gd name="T33" fmla="*/ 5014 h 6827"/>
                  <a:gd name="T34" fmla="*/ 3204 w 6827"/>
                  <a:gd name="T35" fmla="*/ 3622 h 6827"/>
                  <a:gd name="T36" fmla="*/ 3204 w 6827"/>
                  <a:gd name="T37" fmla="*/ 3204 h 6827"/>
                  <a:gd name="T38" fmla="*/ 2242 w 6827"/>
                  <a:gd name="T39" fmla="*/ 1813 h 6827"/>
                  <a:gd name="T40" fmla="*/ 3204 w 6827"/>
                  <a:gd name="T41" fmla="*/ 3204 h 6827"/>
                  <a:gd name="T42" fmla="*/ 2385 w 6827"/>
                  <a:gd name="T43" fmla="*/ 1420 h 6827"/>
                  <a:gd name="T44" fmla="*/ 3204 w 6827"/>
                  <a:gd name="T45" fmla="*/ 455 h 6827"/>
                  <a:gd name="T46" fmla="*/ 6401 w 6827"/>
                  <a:gd name="T47" fmla="*/ 3204 h 6827"/>
                  <a:gd name="T48" fmla="*/ 4970 w 6827"/>
                  <a:gd name="T49" fmla="*/ 1645 h 6827"/>
                  <a:gd name="T50" fmla="*/ 6401 w 6827"/>
                  <a:gd name="T51" fmla="*/ 3204 h 6827"/>
                  <a:gd name="T52" fmla="*/ 4824 w 6827"/>
                  <a:gd name="T53" fmla="*/ 1249 h 6827"/>
                  <a:gd name="T54" fmla="*/ 5200 w 6827"/>
                  <a:gd name="T55" fmla="*/ 1011 h 6827"/>
                  <a:gd name="T56" fmla="*/ 4359 w 6827"/>
                  <a:gd name="T57" fmla="*/ 1241 h 6827"/>
                  <a:gd name="T58" fmla="*/ 3622 w 6827"/>
                  <a:gd name="T59" fmla="*/ 1595 h 6827"/>
                  <a:gd name="T60" fmla="*/ 3622 w 6827"/>
                  <a:gd name="T61" fmla="*/ 2014 h 6827"/>
                  <a:gd name="T62" fmla="*/ 4803 w 6827"/>
                  <a:gd name="T63" fmla="*/ 3204 h 6827"/>
                  <a:gd name="T64" fmla="*/ 3622 w 6827"/>
                  <a:gd name="T65" fmla="*/ 2014 h 6827"/>
                  <a:gd name="T66" fmla="*/ 4803 w 6827"/>
                  <a:gd name="T67" fmla="*/ 3622 h 6827"/>
                  <a:gd name="T68" fmla="*/ 3622 w 6827"/>
                  <a:gd name="T69" fmla="*/ 4813 h 6827"/>
                  <a:gd name="T70" fmla="*/ 4359 w 6827"/>
                  <a:gd name="T71" fmla="*/ 5586 h 6827"/>
                  <a:gd name="T72" fmla="*/ 3622 w 6827"/>
                  <a:gd name="T73" fmla="*/ 5232 h 6827"/>
                  <a:gd name="T74" fmla="*/ 4359 w 6827"/>
                  <a:gd name="T75" fmla="*/ 5586 h 6827"/>
                  <a:gd name="T76" fmla="*/ 4824 w 6827"/>
                  <a:gd name="T77" fmla="*/ 5577 h 6827"/>
                  <a:gd name="T78" fmla="*/ 4456 w 6827"/>
                  <a:gd name="T79" fmla="*/ 6222 h 6827"/>
                  <a:gd name="T80" fmla="*/ 4970 w 6827"/>
                  <a:gd name="T81" fmla="*/ 5182 h 6827"/>
                  <a:gd name="T82" fmla="*/ 6401 w 6827"/>
                  <a:gd name="T83" fmla="*/ 3622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27" h="6827">
                    <a:moveTo>
                      <a:pt x="5827" y="1000"/>
                    </a:moveTo>
                    <a:cubicBezTo>
                      <a:pt x="5182" y="355"/>
                      <a:pt x="4325" y="0"/>
                      <a:pt x="3413" y="0"/>
                    </a:cubicBezTo>
                    <a:cubicBezTo>
                      <a:pt x="2502" y="0"/>
                      <a:pt x="1644" y="355"/>
                      <a:pt x="1000" y="1000"/>
                    </a:cubicBezTo>
                    <a:cubicBezTo>
                      <a:pt x="355" y="1644"/>
                      <a:pt x="0" y="2502"/>
                      <a:pt x="0" y="3413"/>
                    </a:cubicBezTo>
                    <a:cubicBezTo>
                      <a:pt x="0" y="4325"/>
                      <a:pt x="355" y="5182"/>
                      <a:pt x="1000" y="5827"/>
                    </a:cubicBezTo>
                    <a:cubicBezTo>
                      <a:pt x="1644" y="6472"/>
                      <a:pt x="2502" y="6827"/>
                      <a:pt x="3413" y="6827"/>
                    </a:cubicBezTo>
                    <a:cubicBezTo>
                      <a:pt x="4325" y="6827"/>
                      <a:pt x="5182" y="6472"/>
                      <a:pt x="5827" y="5827"/>
                    </a:cubicBezTo>
                    <a:cubicBezTo>
                      <a:pt x="6472" y="5182"/>
                      <a:pt x="6827" y="4325"/>
                      <a:pt x="6827" y="3413"/>
                    </a:cubicBezTo>
                    <a:cubicBezTo>
                      <a:pt x="6827" y="2502"/>
                      <a:pt x="6472" y="1644"/>
                      <a:pt x="5827" y="1000"/>
                    </a:cubicBezTo>
                    <a:close/>
                    <a:moveTo>
                      <a:pt x="2371" y="605"/>
                    </a:moveTo>
                    <a:cubicBezTo>
                      <a:pt x="2232" y="786"/>
                      <a:pt x="2108" y="1003"/>
                      <a:pt x="2003" y="1249"/>
                    </a:cubicBezTo>
                    <a:cubicBezTo>
                      <a:pt x="1872" y="1180"/>
                      <a:pt x="1746" y="1100"/>
                      <a:pt x="1626" y="1011"/>
                    </a:cubicBezTo>
                    <a:cubicBezTo>
                      <a:pt x="1852" y="842"/>
                      <a:pt x="2103" y="705"/>
                      <a:pt x="2371" y="605"/>
                    </a:cubicBezTo>
                    <a:close/>
                    <a:moveTo>
                      <a:pt x="1303" y="1290"/>
                    </a:moveTo>
                    <a:cubicBezTo>
                      <a:pt x="1477" y="1426"/>
                      <a:pt x="1662" y="1545"/>
                      <a:pt x="1856" y="1645"/>
                    </a:cubicBezTo>
                    <a:cubicBezTo>
                      <a:pt x="1712" y="2102"/>
                      <a:pt x="1623" y="2632"/>
                      <a:pt x="1605" y="3204"/>
                    </a:cubicBezTo>
                    <a:lnTo>
                      <a:pt x="425" y="3204"/>
                    </a:lnTo>
                    <a:cubicBezTo>
                      <a:pt x="477" y="2458"/>
                      <a:pt x="803" y="1786"/>
                      <a:pt x="1303" y="1290"/>
                    </a:cubicBezTo>
                    <a:close/>
                    <a:moveTo>
                      <a:pt x="425" y="3622"/>
                    </a:moveTo>
                    <a:lnTo>
                      <a:pt x="1605" y="3622"/>
                    </a:lnTo>
                    <a:cubicBezTo>
                      <a:pt x="1623" y="4194"/>
                      <a:pt x="1712" y="4724"/>
                      <a:pt x="1856" y="5182"/>
                    </a:cubicBezTo>
                    <a:cubicBezTo>
                      <a:pt x="1662" y="5282"/>
                      <a:pt x="1477" y="5400"/>
                      <a:pt x="1303" y="5537"/>
                    </a:cubicBezTo>
                    <a:cubicBezTo>
                      <a:pt x="803" y="5040"/>
                      <a:pt x="477" y="4368"/>
                      <a:pt x="425" y="3622"/>
                    </a:cubicBezTo>
                    <a:close/>
                    <a:moveTo>
                      <a:pt x="1626" y="5816"/>
                    </a:moveTo>
                    <a:cubicBezTo>
                      <a:pt x="1746" y="5727"/>
                      <a:pt x="1872" y="5647"/>
                      <a:pt x="2003" y="5577"/>
                    </a:cubicBezTo>
                    <a:cubicBezTo>
                      <a:pt x="2108" y="5824"/>
                      <a:pt x="2232" y="6040"/>
                      <a:pt x="2371" y="6222"/>
                    </a:cubicBezTo>
                    <a:cubicBezTo>
                      <a:pt x="2103" y="6122"/>
                      <a:pt x="1852" y="5984"/>
                      <a:pt x="1626" y="5816"/>
                    </a:cubicBezTo>
                    <a:close/>
                    <a:moveTo>
                      <a:pt x="3204" y="6371"/>
                    </a:moveTo>
                    <a:cubicBezTo>
                      <a:pt x="2936" y="6276"/>
                      <a:pt x="2675" y="6001"/>
                      <a:pt x="2467" y="5586"/>
                    </a:cubicBezTo>
                    <a:cubicBezTo>
                      <a:pt x="2438" y="5528"/>
                      <a:pt x="2411" y="5468"/>
                      <a:pt x="2385" y="5407"/>
                    </a:cubicBezTo>
                    <a:cubicBezTo>
                      <a:pt x="2647" y="5311"/>
                      <a:pt x="2923" y="5251"/>
                      <a:pt x="3204" y="5232"/>
                    </a:cubicBezTo>
                    <a:lnTo>
                      <a:pt x="3204" y="6371"/>
                    </a:lnTo>
                    <a:close/>
                    <a:moveTo>
                      <a:pt x="3204" y="4813"/>
                    </a:moveTo>
                    <a:cubicBezTo>
                      <a:pt x="2874" y="4833"/>
                      <a:pt x="2550" y="4901"/>
                      <a:pt x="2242" y="5014"/>
                    </a:cubicBezTo>
                    <a:cubicBezTo>
                      <a:pt x="2115" y="4596"/>
                      <a:pt x="2040" y="4121"/>
                      <a:pt x="2024" y="3622"/>
                    </a:cubicBezTo>
                    <a:lnTo>
                      <a:pt x="3204" y="3622"/>
                    </a:lnTo>
                    <a:lnTo>
                      <a:pt x="3204" y="4813"/>
                    </a:lnTo>
                    <a:close/>
                    <a:moveTo>
                      <a:pt x="3204" y="3204"/>
                    </a:moveTo>
                    <a:lnTo>
                      <a:pt x="2024" y="3204"/>
                    </a:lnTo>
                    <a:cubicBezTo>
                      <a:pt x="2040" y="2705"/>
                      <a:pt x="2115" y="2231"/>
                      <a:pt x="2242" y="1813"/>
                    </a:cubicBezTo>
                    <a:cubicBezTo>
                      <a:pt x="2550" y="1925"/>
                      <a:pt x="2874" y="1993"/>
                      <a:pt x="3204" y="2014"/>
                    </a:cubicBezTo>
                    <a:lnTo>
                      <a:pt x="3204" y="3204"/>
                    </a:lnTo>
                    <a:close/>
                    <a:moveTo>
                      <a:pt x="3204" y="1595"/>
                    </a:moveTo>
                    <a:cubicBezTo>
                      <a:pt x="2923" y="1575"/>
                      <a:pt x="2647" y="1516"/>
                      <a:pt x="2385" y="1420"/>
                    </a:cubicBezTo>
                    <a:cubicBezTo>
                      <a:pt x="2411" y="1359"/>
                      <a:pt x="2438" y="1299"/>
                      <a:pt x="2467" y="1241"/>
                    </a:cubicBezTo>
                    <a:cubicBezTo>
                      <a:pt x="2675" y="825"/>
                      <a:pt x="2936" y="551"/>
                      <a:pt x="3204" y="455"/>
                    </a:cubicBezTo>
                    <a:lnTo>
                      <a:pt x="3204" y="1595"/>
                    </a:lnTo>
                    <a:close/>
                    <a:moveTo>
                      <a:pt x="6401" y="3204"/>
                    </a:moveTo>
                    <a:lnTo>
                      <a:pt x="5221" y="3204"/>
                    </a:lnTo>
                    <a:cubicBezTo>
                      <a:pt x="5204" y="2632"/>
                      <a:pt x="5115" y="2102"/>
                      <a:pt x="4970" y="1645"/>
                    </a:cubicBezTo>
                    <a:cubicBezTo>
                      <a:pt x="5165" y="1545"/>
                      <a:pt x="5350" y="1426"/>
                      <a:pt x="5524" y="1290"/>
                    </a:cubicBezTo>
                    <a:cubicBezTo>
                      <a:pt x="6024" y="1786"/>
                      <a:pt x="6350" y="2458"/>
                      <a:pt x="6401" y="3204"/>
                    </a:cubicBezTo>
                    <a:close/>
                    <a:moveTo>
                      <a:pt x="5200" y="1011"/>
                    </a:moveTo>
                    <a:cubicBezTo>
                      <a:pt x="5080" y="1100"/>
                      <a:pt x="4955" y="1180"/>
                      <a:pt x="4824" y="1249"/>
                    </a:cubicBezTo>
                    <a:cubicBezTo>
                      <a:pt x="4718" y="1003"/>
                      <a:pt x="4594" y="786"/>
                      <a:pt x="4456" y="605"/>
                    </a:cubicBezTo>
                    <a:cubicBezTo>
                      <a:pt x="4724" y="705"/>
                      <a:pt x="4974" y="842"/>
                      <a:pt x="5200" y="1011"/>
                    </a:cubicBezTo>
                    <a:close/>
                    <a:moveTo>
                      <a:pt x="3622" y="455"/>
                    </a:moveTo>
                    <a:cubicBezTo>
                      <a:pt x="3891" y="551"/>
                      <a:pt x="4151" y="825"/>
                      <a:pt x="4359" y="1241"/>
                    </a:cubicBezTo>
                    <a:cubicBezTo>
                      <a:pt x="4388" y="1299"/>
                      <a:pt x="4416" y="1359"/>
                      <a:pt x="4442" y="1420"/>
                    </a:cubicBezTo>
                    <a:cubicBezTo>
                      <a:pt x="4180" y="1516"/>
                      <a:pt x="3904" y="1575"/>
                      <a:pt x="3622" y="1595"/>
                    </a:cubicBezTo>
                    <a:lnTo>
                      <a:pt x="3622" y="455"/>
                    </a:lnTo>
                    <a:close/>
                    <a:moveTo>
                      <a:pt x="3622" y="2014"/>
                    </a:moveTo>
                    <a:cubicBezTo>
                      <a:pt x="3953" y="1993"/>
                      <a:pt x="4277" y="1925"/>
                      <a:pt x="4584" y="1813"/>
                    </a:cubicBezTo>
                    <a:cubicBezTo>
                      <a:pt x="4711" y="2231"/>
                      <a:pt x="4787" y="2705"/>
                      <a:pt x="4803" y="3204"/>
                    </a:cubicBezTo>
                    <a:lnTo>
                      <a:pt x="3622" y="3204"/>
                    </a:lnTo>
                    <a:lnTo>
                      <a:pt x="3622" y="2014"/>
                    </a:lnTo>
                    <a:close/>
                    <a:moveTo>
                      <a:pt x="3622" y="3622"/>
                    </a:moveTo>
                    <a:lnTo>
                      <a:pt x="4803" y="3622"/>
                    </a:lnTo>
                    <a:cubicBezTo>
                      <a:pt x="4787" y="4121"/>
                      <a:pt x="4711" y="4596"/>
                      <a:pt x="4584" y="5014"/>
                    </a:cubicBezTo>
                    <a:cubicBezTo>
                      <a:pt x="4277" y="4901"/>
                      <a:pt x="3953" y="4833"/>
                      <a:pt x="3622" y="4813"/>
                    </a:cubicBezTo>
                    <a:lnTo>
                      <a:pt x="3622" y="3622"/>
                    </a:lnTo>
                    <a:close/>
                    <a:moveTo>
                      <a:pt x="4359" y="5586"/>
                    </a:moveTo>
                    <a:cubicBezTo>
                      <a:pt x="4151" y="6001"/>
                      <a:pt x="3891" y="6276"/>
                      <a:pt x="3622" y="6371"/>
                    </a:cubicBezTo>
                    <a:lnTo>
                      <a:pt x="3622" y="5232"/>
                    </a:lnTo>
                    <a:cubicBezTo>
                      <a:pt x="3904" y="5251"/>
                      <a:pt x="4180" y="5311"/>
                      <a:pt x="4442" y="5407"/>
                    </a:cubicBezTo>
                    <a:cubicBezTo>
                      <a:pt x="4416" y="5468"/>
                      <a:pt x="4388" y="5528"/>
                      <a:pt x="4359" y="5586"/>
                    </a:cubicBezTo>
                    <a:close/>
                    <a:moveTo>
                      <a:pt x="4456" y="6222"/>
                    </a:moveTo>
                    <a:cubicBezTo>
                      <a:pt x="4594" y="6040"/>
                      <a:pt x="4718" y="5824"/>
                      <a:pt x="4824" y="5577"/>
                    </a:cubicBezTo>
                    <a:cubicBezTo>
                      <a:pt x="4955" y="5647"/>
                      <a:pt x="5080" y="5727"/>
                      <a:pt x="5200" y="5816"/>
                    </a:cubicBezTo>
                    <a:cubicBezTo>
                      <a:pt x="4974" y="5984"/>
                      <a:pt x="4724" y="6122"/>
                      <a:pt x="4456" y="6222"/>
                    </a:cubicBezTo>
                    <a:close/>
                    <a:moveTo>
                      <a:pt x="5524" y="5537"/>
                    </a:moveTo>
                    <a:cubicBezTo>
                      <a:pt x="5350" y="5401"/>
                      <a:pt x="5165" y="5282"/>
                      <a:pt x="4970" y="5182"/>
                    </a:cubicBezTo>
                    <a:cubicBezTo>
                      <a:pt x="5115" y="4724"/>
                      <a:pt x="5204" y="4194"/>
                      <a:pt x="5221" y="3622"/>
                    </a:cubicBezTo>
                    <a:lnTo>
                      <a:pt x="6401" y="3622"/>
                    </a:lnTo>
                    <a:cubicBezTo>
                      <a:pt x="6350" y="4368"/>
                      <a:pt x="6024" y="5040"/>
                      <a:pt x="5524" y="5537"/>
                    </a:cubicBezTo>
                    <a:close/>
                  </a:path>
                </a:pathLst>
              </a:custGeom>
              <a:solidFill>
                <a:schemeClr val="dk1">
                  <a:lumMod val="100000"/>
                </a:schemeClr>
              </a:solidFill>
              <a:ln>
                <a:noFill/>
              </a:ln>
            </p:spPr>
            <p:txBody>
              <a:bodyPr wrap="square" lIns="91440" tIns="45720" rIns="91440" bIns="45720" anchor="ctr">
                <a:no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a:endParaRPr/>
              </a:p>
            </p:txBody>
          </p:sp>
          <p:cxnSp>
            <p:nvCxnSpPr>
              <p:cNvPr id="17" name="直接连接符 16"/>
              <p:cNvCxnSpPr/>
              <p:nvPr/>
            </p:nvCxnSpPr>
            <p:spPr>
              <a:xfrm>
                <a:off x="1400175" y="4640539"/>
                <a:ext cx="0" cy="685800"/>
              </a:xfrm>
              <a:prstGeom prst="line">
                <a:avLst/>
              </a:prstGeom>
              <a:ln w="3175" cap="rnd">
                <a:solidFill>
                  <a:schemeClr val="dk1">
                    <a:lumMod val="100000"/>
                  </a:schemeClr>
                </a:solidFill>
                <a:round/>
              </a:ln>
            </p:spPr>
            <p:style>
              <a:lnRef idx="1">
                <a:schemeClr val="accent1"/>
              </a:lnRef>
              <a:fillRef idx="0">
                <a:schemeClr val="accent1"/>
              </a:fillRef>
              <a:effectRef idx="0">
                <a:schemeClr val="accent1"/>
              </a:effectRef>
              <a:fontRef idx="minor">
                <a:schemeClr val="tx1"/>
              </a:fontRef>
            </p:style>
          </p:cxnSp>
        </p:grpSp>
        <p:cxnSp>
          <p:nvCxnSpPr>
            <p:cNvPr id="10" name="直接连接符 9"/>
            <p:cNvCxnSpPr/>
            <p:nvPr/>
          </p:nvCxnSpPr>
          <p:spPr>
            <a:xfrm flipH="1">
              <a:off x="669925" y="2898844"/>
              <a:ext cx="4282298" cy="0"/>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669925" y="4653190"/>
              <a:ext cx="3549650" cy="0"/>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sp>
          <p:nvSpPr>
            <p:cNvPr id="12" name="ïslidé"/>
            <p:cNvSpPr/>
            <p:nvPr/>
          </p:nvSpPr>
          <p:spPr bwMode="gray">
            <a:xfrm>
              <a:off x="7166613" y="1866065"/>
              <a:ext cx="2646837" cy="99701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nSpc>
                  <a:spcPct val="135000"/>
                </a:lnSpc>
                <a:defRPr/>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13" name="íś1iḋè"/>
            <p:cNvSpPr/>
            <p:nvPr/>
          </p:nvSpPr>
          <p:spPr bwMode="gray">
            <a:xfrm>
              <a:off x="8432143" y="3463360"/>
              <a:ext cx="2646837" cy="99701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nSpc>
                  <a:spcPct val="135000"/>
                </a:lnSpc>
                <a:defRPr/>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14" name="išḷíḍé"/>
            <p:cNvSpPr/>
            <p:nvPr/>
          </p:nvSpPr>
          <p:spPr bwMode="gray">
            <a:xfrm>
              <a:off x="9118442" y="5060655"/>
              <a:ext cx="2646837" cy="99701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nSpc>
                  <a:spcPct val="135000"/>
                </a:lnSpc>
                <a:defRPr/>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grpSp>
      <p:grpSp>
        <p:nvGrpSpPr>
          <p:cNvPr id="43" name="组合 42"/>
          <p:cNvGrpSpPr/>
          <p:nvPr/>
        </p:nvGrpSpPr>
        <p:grpSpPr>
          <a:xfrm>
            <a:off x="199289" y="258436"/>
            <a:ext cx="4355770" cy="655320"/>
            <a:chOff x="363500" y="173190"/>
            <a:chExt cx="4355770" cy="655320"/>
          </a:xfrm>
        </p:grpSpPr>
        <p:sp>
          <p:nvSpPr>
            <p:cNvPr id="44"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研究重点与难点</a:t>
              </a:r>
            </a:p>
          </p:txBody>
        </p:sp>
        <p:sp>
          <p:nvSpPr>
            <p:cNvPr id="45"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46" name="椭圆 45"/>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02</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ïŝ1îḑé"/>
        <p:cNvGrpSpPr/>
        <p:nvPr/>
      </p:nvGrpSpPr>
      <p:grpSpPr>
        <a:xfrm>
          <a:off x="0" y="0"/>
          <a:ext cx="0" cy="0"/>
          <a:chOff x="0" y="0"/>
          <a:chExt cx="0" cy="0"/>
        </a:xfrm>
      </p:grpSpPr>
      <p:sp>
        <p:nvSpPr>
          <p:cNvPr id="68" name="ïšḷîḑê"/>
          <p:cNvSpPr/>
          <p:nvPr/>
        </p:nvSpPr>
        <p:spPr>
          <a:xfrm>
            <a:off x="7000947" y="2722153"/>
            <a:ext cx="485997" cy="485996"/>
          </a:xfrm>
          <a:prstGeom prst="ellipse">
            <a:avLst/>
          </a:prstGeom>
          <a:solidFill>
            <a:schemeClr val="accent2"/>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fontScale="92500" lnSpcReduction="10000"/>
          </a:bodyPr>
          <a:lstStyle/>
          <a:p>
            <a:pPr algn="ctr" defTabSz="913765">
              <a:lnSpc>
                <a:spcPct val="125000"/>
              </a:lnSpc>
            </a:pPr>
            <a:r>
              <a:rPr lang="en-US" altLang="zh-CN" sz="1600" b="1" dirty="0">
                <a:solidFill>
                  <a:schemeClr val="bg1"/>
                </a:solidFill>
                <a:cs typeface="+mn-ea"/>
                <a:sym typeface="+mn-lt"/>
              </a:rPr>
              <a:t>02</a:t>
            </a:r>
            <a:endParaRPr lang="zh-CN" altLang="en-US" sz="1600" b="1" dirty="0">
              <a:solidFill>
                <a:schemeClr val="bg1"/>
              </a:solidFill>
              <a:cs typeface="+mn-ea"/>
              <a:sym typeface="+mn-lt"/>
            </a:endParaRPr>
          </a:p>
        </p:txBody>
      </p:sp>
      <p:sp>
        <p:nvSpPr>
          <p:cNvPr id="69" name="iṧlïďè"/>
          <p:cNvSpPr/>
          <p:nvPr/>
        </p:nvSpPr>
        <p:spPr>
          <a:xfrm>
            <a:off x="7000946" y="3914533"/>
            <a:ext cx="485997" cy="485996"/>
          </a:xfrm>
          <a:prstGeom prst="ellipse">
            <a:avLst/>
          </a:prstGeom>
          <a:solidFill>
            <a:schemeClr val="dk1">
              <a:lumMod val="100000"/>
            </a:schemeClr>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fontScale="92500" lnSpcReduction="10000"/>
          </a:bodyPr>
          <a:lstStyle/>
          <a:p>
            <a:pPr algn="ctr" defTabSz="913765">
              <a:lnSpc>
                <a:spcPct val="125000"/>
              </a:lnSpc>
            </a:pPr>
            <a:r>
              <a:rPr lang="en-US" altLang="zh-CN" sz="1600" b="1" dirty="0">
                <a:solidFill>
                  <a:schemeClr val="bg1"/>
                </a:solidFill>
                <a:cs typeface="+mn-ea"/>
                <a:sym typeface="+mn-lt"/>
              </a:rPr>
              <a:t>03</a:t>
            </a:r>
            <a:endParaRPr lang="zh-CN" altLang="en-US" sz="1600" b="1" dirty="0">
              <a:solidFill>
                <a:schemeClr val="bg1"/>
              </a:solidFill>
              <a:cs typeface="+mn-ea"/>
              <a:sym typeface="+mn-lt"/>
            </a:endParaRPr>
          </a:p>
        </p:txBody>
      </p:sp>
      <p:sp>
        <p:nvSpPr>
          <p:cNvPr id="70" name="işḻïḓe"/>
          <p:cNvSpPr/>
          <p:nvPr/>
        </p:nvSpPr>
        <p:spPr>
          <a:xfrm>
            <a:off x="7000945" y="5106913"/>
            <a:ext cx="485997" cy="485996"/>
          </a:xfrm>
          <a:prstGeom prst="ellipse">
            <a:avLst/>
          </a:prstGeom>
          <a:solidFill>
            <a:schemeClr val="accent2"/>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fontScale="92500" lnSpcReduction="10000"/>
          </a:bodyPr>
          <a:lstStyle/>
          <a:p>
            <a:pPr algn="ctr" defTabSz="913765">
              <a:lnSpc>
                <a:spcPct val="125000"/>
              </a:lnSpc>
            </a:pPr>
            <a:r>
              <a:rPr lang="en-US" altLang="zh-CN" sz="1600" b="1" dirty="0">
                <a:solidFill>
                  <a:schemeClr val="bg1"/>
                </a:solidFill>
                <a:cs typeface="+mn-ea"/>
                <a:sym typeface="+mn-lt"/>
              </a:rPr>
              <a:t>04</a:t>
            </a:r>
            <a:endParaRPr lang="zh-CN" altLang="en-US" sz="1600" b="1" dirty="0">
              <a:solidFill>
                <a:schemeClr val="bg1"/>
              </a:solidFill>
              <a:cs typeface="+mn-ea"/>
              <a:sym typeface="+mn-lt"/>
            </a:endParaRPr>
          </a:p>
        </p:txBody>
      </p:sp>
      <p:sp>
        <p:nvSpPr>
          <p:cNvPr id="67" name="iṡḷîdé"/>
          <p:cNvSpPr/>
          <p:nvPr/>
        </p:nvSpPr>
        <p:spPr>
          <a:xfrm>
            <a:off x="7000948" y="1529773"/>
            <a:ext cx="485997" cy="485996"/>
          </a:xfrm>
          <a:prstGeom prst="ellipse">
            <a:avLst/>
          </a:prstGeom>
          <a:solidFill>
            <a:schemeClr val="dk1">
              <a:lumMod val="100000"/>
            </a:schemeClr>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fontScale="92500" lnSpcReduction="10000"/>
          </a:bodyPr>
          <a:lstStyle/>
          <a:p>
            <a:pPr algn="ctr" defTabSz="913765">
              <a:lnSpc>
                <a:spcPct val="125000"/>
              </a:lnSpc>
            </a:pPr>
            <a:r>
              <a:rPr lang="en-US" altLang="zh-CN" sz="1600" b="1" dirty="0">
                <a:solidFill>
                  <a:schemeClr val="bg1"/>
                </a:solidFill>
                <a:cs typeface="+mn-ea"/>
                <a:sym typeface="+mn-lt"/>
              </a:rPr>
              <a:t>01</a:t>
            </a:r>
            <a:endParaRPr lang="zh-CN" altLang="en-US" sz="1600" b="1" dirty="0">
              <a:solidFill>
                <a:schemeClr val="bg1"/>
              </a:solidFill>
              <a:cs typeface="+mn-ea"/>
              <a:sym typeface="+mn-lt"/>
            </a:endParaRPr>
          </a:p>
        </p:txBody>
      </p:sp>
      <p:sp>
        <p:nvSpPr>
          <p:cNvPr id="18" name="ï$lîďe"/>
          <p:cNvSpPr/>
          <p:nvPr/>
        </p:nvSpPr>
        <p:spPr>
          <a:xfrm>
            <a:off x="660400" y="2739982"/>
            <a:ext cx="5167876" cy="570349"/>
          </a:xfrm>
          <a:prstGeom prst="rect">
            <a:avLst/>
          </a:prstGeom>
          <a:effectLst/>
        </p:spPr>
        <p:txBody>
          <a:bodyPr wrap="square">
            <a:sp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59" name="îSḻïḑè"/>
          <p:cNvSpPr txBox="1"/>
          <p:nvPr/>
        </p:nvSpPr>
        <p:spPr>
          <a:xfrm>
            <a:off x="660400" y="1291118"/>
            <a:ext cx="5167876" cy="1042239"/>
          </a:xfrm>
          <a:prstGeom prst="rect">
            <a:avLst/>
          </a:prstGeom>
          <a:noFill/>
          <a:ln>
            <a:noFill/>
          </a:ln>
          <a:effectLst/>
        </p:spPr>
        <p:txBody>
          <a:bodyPr wrap="square" lIns="90000" tIns="46800" rIns="90000" bIns="46800" anchor="b" anchorCtr="0">
            <a:normAutofit/>
          </a:bodyPr>
          <a:lstStyle/>
          <a:p>
            <a:pPr>
              <a:lnSpc>
                <a:spcPct val="125000"/>
              </a:lnSpc>
              <a:buSzPct val="25000"/>
            </a:pPr>
            <a:r>
              <a:rPr lang="zh-CN" altLang="en-US" sz="2800" b="1" dirty="0">
                <a:solidFill>
                  <a:schemeClr val="tx1">
                    <a:lumMod val="75000"/>
                    <a:lumOff val="25000"/>
                  </a:schemeClr>
                </a:solidFill>
                <a:cs typeface="+mn-ea"/>
                <a:sym typeface="+mn-lt"/>
              </a:rPr>
              <a:t>输入文本</a:t>
            </a:r>
            <a:endParaRPr lang="en-US" sz="2800" b="1" dirty="0">
              <a:solidFill>
                <a:schemeClr val="tx1">
                  <a:lumMod val="75000"/>
                  <a:lumOff val="25000"/>
                </a:schemeClr>
              </a:solidFill>
              <a:cs typeface="+mn-ea"/>
              <a:sym typeface="+mn-lt"/>
            </a:endParaRPr>
          </a:p>
        </p:txBody>
      </p:sp>
      <p:cxnSp>
        <p:nvCxnSpPr>
          <p:cNvPr id="60" name="ïśḷide"/>
          <p:cNvCxnSpPr/>
          <p:nvPr/>
        </p:nvCxnSpPr>
        <p:spPr>
          <a:xfrm>
            <a:off x="781539" y="2533403"/>
            <a:ext cx="739245" cy="0"/>
          </a:xfrm>
          <a:prstGeom prst="line">
            <a:avLst/>
          </a:prstGeom>
          <a:ln w="47625" cap="sq">
            <a:solidFill>
              <a:schemeClr val="dk1">
                <a:lumMod val="100000"/>
              </a:schemeClr>
            </a:solidFill>
            <a:bevel/>
          </a:ln>
          <a:effectLst/>
        </p:spPr>
        <p:style>
          <a:lnRef idx="1">
            <a:schemeClr val="accent1"/>
          </a:lnRef>
          <a:fillRef idx="0">
            <a:schemeClr val="accent1"/>
          </a:fillRef>
          <a:effectRef idx="0">
            <a:schemeClr val="accent1"/>
          </a:effectRef>
          <a:fontRef idx="minor">
            <a:schemeClr val="tx1"/>
          </a:fontRef>
        </p:style>
      </p:cxnSp>
      <p:sp>
        <p:nvSpPr>
          <p:cNvPr id="53" name="iṡ1íḓè"/>
          <p:cNvSpPr/>
          <p:nvPr/>
        </p:nvSpPr>
        <p:spPr>
          <a:xfrm>
            <a:off x="728962" y="3783979"/>
            <a:ext cx="819294" cy="819292"/>
          </a:xfrm>
          <a:prstGeom prst="ellipse">
            <a:avLst/>
          </a:prstGeom>
          <a:solidFill>
            <a:schemeClr val="dk1">
              <a:lumMod val="100000"/>
            </a:schemeClr>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lnSpc>
                <a:spcPct val="125000"/>
              </a:lnSpc>
            </a:pPr>
            <a:endParaRPr lang="zh-CN" altLang="en-US" sz="2000" b="1" dirty="0">
              <a:solidFill>
                <a:schemeClr val="bg1"/>
              </a:solidFill>
              <a:cs typeface="+mn-ea"/>
              <a:sym typeface="+mn-lt"/>
            </a:endParaRPr>
          </a:p>
        </p:txBody>
      </p:sp>
      <p:sp>
        <p:nvSpPr>
          <p:cNvPr id="54" name="ïşliḍè"/>
          <p:cNvSpPr/>
          <p:nvPr/>
        </p:nvSpPr>
        <p:spPr>
          <a:xfrm>
            <a:off x="728962" y="5015194"/>
            <a:ext cx="819294" cy="819292"/>
          </a:xfrm>
          <a:prstGeom prst="ellipse">
            <a:avLst/>
          </a:prstGeom>
          <a:solidFill>
            <a:schemeClr val="accent2"/>
          </a:solidFill>
          <a:ln w="381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lnSpc>
                <a:spcPct val="125000"/>
              </a:lnSpc>
            </a:pPr>
            <a:endParaRPr lang="zh-CN" altLang="en-US" sz="2000" b="1" dirty="0">
              <a:solidFill>
                <a:schemeClr val="bg1"/>
              </a:solidFill>
              <a:cs typeface="+mn-ea"/>
              <a:sym typeface="+mn-lt"/>
            </a:endParaRPr>
          </a:p>
        </p:txBody>
      </p:sp>
      <p:sp>
        <p:nvSpPr>
          <p:cNvPr id="55" name="ïŝľíḓê"/>
          <p:cNvSpPr/>
          <p:nvPr/>
        </p:nvSpPr>
        <p:spPr>
          <a:xfrm>
            <a:off x="1820229" y="5012708"/>
            <a:ext cx="3134541" cy="824265"/>
          </a:xfrm>
          <a:prstGeom prst="rect">
            <a:avLst/>
          </a:prstGeom>
          <a:effectLst/>
        </p:spPr>
        <p:txBody>
          <a:bodyPr wrap="square" anchor="ctr" anchorCtr="0">
            <a:sp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58" name="íṧlídé"/>
          <p:cNvSpPr/>
          <p:nvPr/>
        </p:nvSpPr>
        <p:spPr>
          <a:xfrm>
            <a:off x="1820229" y="3781493"/>
            <a:ext cx="3134541" cy="824265"/>
          </a:xfrm>
          <a:prstGeom prst="rect">
            <a:avLst/>
          </a:prstGeom>
          <a:effectLst/>
        </p:spPr>
        <p:txBody>
          <a:bodyPr wrap="square" anchor="ctr" anchorCtr="0">
            <a:sp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46" name="ïś1iḋè"/>
          <p:cNvSpPr/>
          <p:nvPr/>
        </p:nvSpPr>
        <p:spPr bwMode="auto">
          <a:xfrm>
            <a:off x="7588225" y="4126585"/>
            <a:ext cx="3915489" cy="6025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47" name="iṩ1iḋé"/>
          <p:cNvSpPr txBox="1"/>
          <p:nvPr/>
        </p:nvSpPr>
        <p:spPr bwMode="auto">
          <a:xfrm>
            <a:off x="7588225" y="3766847"/>
            <a:ext cx="3915489" cy="278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eaLnBrk="1" hangingPunct="1">
              <a:lnSpc>
                <a:spcPct val="145000"/>
              </a:lnSpc>
              <a:spcBef>
                <a:spcPct val="0"/>
              </a:spcBef>
              <a:buFontTx/>
              <a:buNone/>
            </a:pPr>
            <a:r>
              <a:rPr lang="zh-CN" altLang="en-US" sz="1600" b="1" dirty="0">
                <a:solidFill>
                  <a:schemeClr val="tx1">
                    <a:lumMod val="75000"/>
                    <a:lumOff val="25000"/>
                  </a:schemeClr>
                </a:solidFill>
                <a:cs typeface="+mn-ea"/>
                <a:sym typeface="+mn-lt"/>
              </a:rPr>
              <a:t>输入文本</a:t>
            </a:r>
          </a:p>
        </p:txBody>
      </p:sp>
      <p:sp>
        <p:nvSpPr>
          <p:cNvPr id="43" name="iṣļiďe"/>
          <p:cNvSpPr/>
          <p:nvPr/>
        </p:nvSpPr>
        <p:spPr bwMode="auto">
          <a:xfrm>
            <a:off x="7603411" y="2933933"/>
            <a:ext cx="3915489" cy="6025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44" name="ïṣļîďê"/>
          <p:cNvSpPr txBox="1"/>
          <p:nvPr/>
        </p:nvSpPr>
        <p:spPr bwMode="auto">
          <a:xfrm>
            <a:off x="7603411" y="2574195"/>
            <a:ext cx="3915489" cy="278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eaLnBrk="1" hangingPunct="1">
              <a:lnSpc>
                <a:spcPct val="145000"/>
              </a:lnSpc>
              <a:spcBef>
                <a:spcPct val="0"/>
              </a:spcBef>
              <a:buFontTx/>
              <a:buNone/>
            </a:pPr>
            <a:r>
              <a:rPr lang="zh-CN" altLang="en-US" sz="1600" b="1" dirty="0">
                <a:solidFill>
                  <a:schemeClr val="tx1">
                    <a:lumMod val="75000"/>
                    <a:lumOff val="25000"/>
                  </a:schemeClr>
                </a:solidFill>
                <a:cs typeface="+mn-ea"/>
                <a:sym typeface="+mn-lt"/>
              </a:rPr>
              <a:t>输入文本</a:t>
            </a:r>
          </a:p>
        </p:txBody>
      </p:sp>
      <p:sp>
        <p:nvSpPr>
          <p:cNvPr id="40" name="ïṡļïḑè"/>
          <p:cNvSpPr/>
          <p:nvPr/>
        </p:nvSpPr>
        <p:spPr bwMode="auto">
          <a:xfrm>
            <a:off x="7588225" y="5319237"/>
            <a:ext cx="3915489" cy="6025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41" name="ïŝlíḍè"/>
          <p:cNvSpPr txBox="1"/>
          <p:nvPr/>
        </p:nvSpPr>
        <p:spPr bwMode="auto">
          <a:xfrm>
            <a:off x="7588225" y="4959499"/>
            <a:ext cx="3915489" cy="278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eaLnBrk="1" hangingPunct="1">
              <a:lnSpc>
                <a:spcPct val="145000"/>
              </a:lnSpc>
              <a:spcBef>
                <a:spcPct val="0"/>
              </a:spcBef>
              <a:buFontTx/>
              <a:buNone/>
            </a:pPr>
            <a:r>
              <a:rPr lang="zh-CN" altLang="en-US" sz="1600" b="1" dirty="0">
                <a:solidFill>
                  <a:schemeClr val="tx1">
                    <a:lumMod val="75000"/>
                    <a:lumOff val="25000"/>
                  </a:schemeClr>
                </a:solidFill>
                <a:cs typeface="+mn-ea"/>
                <a:sym typeface="+mn-lt"/>
              </a:rPr>
              <a:t>输入文本</a:t>
            </a:r>
          </a:p>
        </p:txBody>
      </p:sp>
      <p:sp>
        <p:nvSpPr>
          <p:cNvPr id="37" name="íṣḷïďê"/>
          <p:cNvSpPr/>
          <p:nvPr/>
        </p:nvSpPr>
        <p:spPr bwMode="auto">
          <a:xfrm>
            <a:off x="7603411" y="1741281"/>
            <a:ext cx="3915489" cy="6025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请替换文字内容，修改文字内容，也可以直接复制你的内容到此请替换文字内容请替换文字内容请替换文字内容请替换文字内容</a:t>
            </a:r>
            <a:endParaRPr lang="en-US" altLang="zh-CN" sz="1100" dirty="0">
              <a:solidFill>
                <a:schemeClr val="tx1">
                  <a:lumMod val="50000"/>
                  <a:lumOff val="50000"/>
                </a:schemeClr>
              </a:solidFill>
              <a:cs typeface="+mn-ea"/>
              <a:sym typeface="+mn-lt"/>
            </a:endParaRPr>
          </a:p>
        </p:txBody>
      </p:sp>
      <p:sp>
        <p:nvSpPr>
          <p:cNvPr id="38" name="íşľïḋe"/>
          <p:cNvSpPr txBox="1"/>
          <p:nvPr/>
        </p:nvSpPr>
        <p:spPr bwMode="auto">
          <a:xfrm>
            <a:off x="7603411" y="1381543"/>
            <a:ext cx="3915489" cy="278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eaLnBrk="1" hangingPunct="1">
              <a:lnSpc>
                <a:spcPct val="145000"/>
              </a:lnSpc>
              <a:spcBef>
                <a:spcPct val="0"/>
              </a:spcBef>
              <a:buFontTx/>
              <a:buNone/>
            </a:pPr>
            <a:r>
              <a:rPr lang="zh-CN" altLang="en-US" sz="1600" b="1" dirty="0">
                <a:solidFill>
                  <a:schemeClr val="tx1">
                    <a:lumMod val="75000"/>
                    <a:lumOff val="25000"/>
                  </a:schemeClr>
                </a:solidFill>
                <a:cs typeface="+mn-ea"/>
                <a:sym typeface="+mn-lt"/>
              </a:rPr>
              <a:t>输入文本</a:t>
            </a:r>
          </a:p>
        </p:txBody>
      </p:sp>
      <p:cxnSp>
        <p:nvCxnSpPr>
          <p:cNvPr id="36" name="iṩḻíḍé"/>
          <p:cNvCxnSpPr/>
          <p:nvPr/>
        </p:nvCxnSpPr>
        <p:spPr>
          <a:xfrm>
            <a:off x="6165850" y="1291118"/>
            <a:ext cx="0" cy="4611930"/>
          </a:xfrm>
          <a:prstGeom prst="line">
            <a:avLst/>
          </a:prstGeom>
          <a:ln w="3175">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cxnSp>
      <p:sp>
        <p:nvSpPr>
          <p:cNvPr id="61" name="iṩľiḋê"/>
          <p:cNvSpPr>
            <a:spLocks noChangeAspect="1"/>
          </p:cNvSpPr>
          <p:nvPr/>
        </p:nvSpPr>
        <p:spPr bwMode="auto">
          <a:xfrm>
            <a:off x="909777" y="4009213"/>
            <a:ext cx="457665" cy="368824"/>
          </a:xfrm>
          <a:custGeom>
            <a:avLst/>
            <a:gdLst>
              <a:gd name="T0" fmla="*/ 204 w 216"/>
              <a:gd name="T1" fmla="*/ 0 h 172"/>
              <a:gd name="T2" fmla="*/ 216 w 216"/>
              <a:gd name="T3" fmla="*/ 12 h 172"/>
              <a:gd name="T4" fmla="*/ 216 w 216"/>
              <a:gd name="T5" fmla="*/ 136 h 172"/>
              <a:gd name="T6" fmla="*/ 204 w 216"/>
              <a:gd name="T7" fmla="*/ 148 h 172"/>
              <a:gd name="T8" fmla="*/ 80 w 216"/>
              <a:gd name="T9" fmla="*/ 148 h 172"/>
              <a:gd name="T10" fmla="*/ 48 w 216"/>
              <a:gd name="T11" fmla="*/ 172 h 172"/>
              <a:gd name="T12" fmla="*/ 48 w 216"/>
              <a:gd name="T13" fmla="*/ 148 h 172"/>
              <a:gd name="T14" fmla="*/ 12 w 216"/>
              <a:gd name="T15" fmla="*/ 148 h 172"/>
              <a:gd name="T16" fmla="*/ 0 w 216"/>
              <a:gd name="T17" fmla="*/ 136 h 172"/>
              <a:gd name="T18" fmla="*/ 0 w 216"/>
              <a:gd name="T19" fmla="*/ 12 h 172"/>
              <a:gd name="T20" fmla="*/ 12 w 216"/>
              <a:gd name="T21" fmla="*/ 0 h 172"/>
              <a:gd name="T22" fmla="*/ 204 w 216"/>
              <a:gd name="T23" fmla="*/ 0 h 172"/>
              <a:gd name="T24" fmla="*/ 52 w 216"/>
              <a:gd name="T25" fmla="*/ 60 h 172"/>
              <a:gd name="T26" fmla="*/ 38 w 216"/>
              <a:gd name="T27" fmla="*/ 74 h 172"/>
              <a:gd name="T28" fmla="*/ 52 w 216"/>
              <a:gd name="T29" fmla="*/ 88 h 172"/>
              <a:gd name="T30" fmla="*/ 66 w 216"/>
              <a:gd name="T31" fmla="*/ 74 h 172"/>
              <a:gd name="T32" fmla="*/ 52 w 216"/>
              <a:gd name="T33" fmla="*/ 60 h 172"/>
              <a:gd name="T34" fmla="*/ 108 w 216"/>
              <a:gd name="T35" fmla="*/ 60 h 172"/>
              <a:gd name="T36" fmla="*/ 94 w 216"/>
              <a:gd name="T37" fmla="*/ 74 h 172"/>
              <a:gd name="T38" fmla="*/ 108 w 216"/>
              <a:gd name="T39" fmla="*/ 88 h 172"/>
              <a:gd name="T40" fmla="*/ 122 w 216"/>
              <a:gd name="T41" fmla="*/ 74 h 172"/>
              <a:gd name="T42" fmla="*/ 108 w 216"/>
              <a:gd name="T43" fmla="*/ 60 h 172"/>
              <a:gd name="T44" fmla="*/ 164 w 216"/>
              <a:gd name="T45" fmla="*/ 60 h 172"/>
              <a:gd name="T46" fmla="*/ 150 w 216"/>
              <a:gd name="T47" fmla="*/ 74 h 172"/>
              <a:gd name="T48" fmla="*/ 164 w 216"/>
              <a:gd name="T49" fmla="*/ 88 h 172"/>
              <a:gd name="T50" fmla="*/ 178 w 216"/>
              <a:gd name="T51" fmla="*/ 74 h 172"/>
              <a:gd name="T52" fmla="*/ 164 w 216"/>
              <a:gd name="T53" fmla="*/ 6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172">
                <a:moveTo>
                  <a:pt x="204" y="0"/>
                </a:moveTo>
                <a:cubicBezTo>
                  <a:pt x="211" y="0"/>
                  <a:pt x="216" y="5"/>
                  <a:pt x="216" y="12"/>
                </a:cubicBezTo>
                <a:cubicBezTo>
                  <a:pt x="216" y="136"/>
                  <a:pt x="216" y="136"/>
                  <a:pt x="216" y="136"/>
                </a:cubicBezTo>
                <a:cubicBezTo>
                  <a:pt x="216" y="143"/>
                  <a:pt x="211" y="148"/>
                  <a:pt x="204" y="148"/>
                </a:cubicBezTo>
                <a:cubicBezTo>
                  <a:pt x="80" y="148"/>
                  <a:pt x="80" y="148"/>
                  <a:pt x="80" y="148"/>
                </a:cubicBezTo>
                <a:cubicBezTo>
                  <a:pt x="48" y="172"/>
                  <a:pt x="48" y="172"/>
                  <a:pt x="48" y="172"/>
                </a:cubicBezTo>
                <a:cubicBezTo>
                  <a:pt x="48" y="148"/>
                  <a:pt x="48" y="148"/>
                  <a:pt x="48" y="148"/>
                </a:cubicBezTo>
                <a:cubicBezTo>
                  <a:pt x="12" y="148"/>
                  <a:pt x="12" y="148"/>
                  <a:pt x="12" y="148"/>
                </a:cubicBezTo>
                <a:cubicBezTo>
                  <a:pt x="5" y="148"/>
                  <a:pt x="0" y="143"/>
                  <a:pt x="0" y="136"/>
                </a:cubicBezTo>
                <a:cubicBezTo>
                  <a:pt x="0" y="12"/>
                  <a:pt x="0" y="12"/>
                  <a:pt x="0" y="12"/>
                </a:cubicBezTo>
                <a:cubicBezTo>
                  <a:pt x="0" y="5"/>
                  <a:pt x="5" y="0"/>
                  <a:pt x="12" y="0"/>
                </a:cubicBezTo>
                <a:lnTo>
                  <a:pt x="204" y="0"/>
                </a:lnTo>
                <a:close/>
                <a:moveTo>
                  <a:pt x="52" y="60"/>
                </a:moveTo>
                <a:cubicBezTo>
                  <a:pt x="44" y="60"/>
                  <a:pt x="38" y="66"/>
                  <a:pt x="38" y="74"/>
                </a:cubicBezTo>
                <a:cubicBezTo>
                  <a:pt x="38" y="82"/>
                  <a:pt x="44" y="88"/>
                  <a:pt x="52" y="88"/>
                </a:cubicBezTo>
                <a:cubicBezTo>
                  <a:pt x="60" y="88"/>
                  <a:pt x="66" y="82"/>
                  <a:pt x="66" y="74"/>
                </a:cubicBezTo>
                <a:cubicBezTo>
                  <a:pt x="66" y="66"/>
                  <a:pt x="60" y="60"/>
                  <a:pt x="52" y="60"/>
                </a:cubicBezTo>
                <a:close/>
                <a:moveTo>
                  <a:pt x="108" y="60"/>
                </a:moveTo>
                <a:cubicBezTo>
                  <a:pt x="100" y="60"/>
                  <a:pt x="94" y="66"/>
                  <a:pt x="94" y="74"/>
                </a:cubicBezTo>
                <a:cubicBezTo>
                  <a:pt x="94" y="82"/>
                  <a:pt x="100" y="88"/>
                  <a:pt x="108" y="88"/>
                </a:cubicBezTo>
                <a:cubicBezTo>
                  <a:pt x="116" y="88"/>
                  <a:pt x="122" y="82"/>
                  <a:pt x="122" y="74"/>
                </a:cubicBezTo>
                <a:cubicBezTo>
                  <a:pt x="122" y="66"/>
                  <a:pt x="116" y="60"/>
                  <a:pt x="108" y="60"/>
                </a:cubicBezTo>
                <a:close/>
                <a:moveTo>
                  <a:pt x="164" y="60"/>
                </a:moveTo>
                <a:cubicBezTo>
                  <a:pt x="156" y="60"/>
                  <a:pt x="150" y="66"/>
                  <a:pt x="150" y="74"/>
                </a:cubicBezTo>
                <a:cubicBezTo>
                  <a:pt x="150" y="82"/>
                  <a:pt x="156" y="88"/>
                  <a:pt x="164" y="88"/>
                </a:cubicBezTo>
                <a:cubicBezTo>
                  <a:pt x="172" y="88"/>
                  <a:pt x="178" y="82"/>
                  <a:pt x="178" y="74"/>
                </a:cubicBezTo>
                <a:cubicBezTo>
                  <a:pt x="178" y="66"/>
                  <a:pt x="172" y="60"/>
                  <a:pt x="164" y="60"/>
                </a:cubicBezTo>
                <a:close/>
              </a:path>
            </a:pathLst>
          </a:custGeom>
          <a:solidFill>
            <a:schemeClr val="bg1"/>
          </a:solidFill>
          <a:ln>
            <a:noFill/>
          </a:ln>
          <a:effectLst/>
        </p:spPr>
        <p:txBody>
          <a:bodyPr/>
          <a:lstStyle/>
          <a:p>
            <a:pPr>
              <a:lnSpc>
                <a:spcPct val="125000"/>
              </a:lnSpc>
            </a:pPr>
            <a:endParaRPr lang="zh-CN" altLang="en-US">
              <a:cs typeface="+mn-ea"/>
              <a:sym typeface="+mn-lt"/>
            </a:endParaRPr>
          </a:p>
        </p:txBody>
      </p:sp>
      <p:sp>
        <p:nvSpPr>
          <p:cNvPr id="66" name="ïsḷîdé"/>
          <p:cNvSpPr>
            <a:spLocks noChangeAspect="1"/>
          </p:cNvSpPr>
          <p:nvPr/>
        </p:nvSpPr>
        <p:spPr bwMode="auto">
          <a:xfrm>
            <a:off x="909777" y="5251599"/>
            <a:ext cx="457665" cy="346481"/>
          </a:xfrm>
          <a:custGeom>
            <a:avLst/>
            <a:gdLst>
              <a:gd name="T0" fmla="*/ 212 w 224"/>
              <a:gd name="T1" fmla="*/ 0 h 168"/>
              <a:gd name="T2" fmla="*/ 224 w 224"/>
              <a:gd name="T3" fmla="*/ 12 h 168"/>
              <a:gd name="T4" fmla="*/ 224 w 224"/>
              <a:gd name="T5" fmla="*/ 156 h 168"/>
              <a:gd name="T6" fmla="*/ 212 w 224"/>
              <a:gd name="T7" fmla="*/ 168 h 168"/>
              <a:gd name="T8" fmla="*/ 12 w 224"/>
              <a:gd name="T9" fmla="*/ 168 h 168"/>
              <a:gd name="T10" fmla="*/ 0 w 224"/>
              <a:gd name="T11" fmla="*/ 156 h 168"/>
              <a:gd name="T12" fmla="*/ 0 w 224"/>
              <a:gd name="T13" fmla="*/ 12 h 168"/>
              <a:gd name="T14" fmla="*/ 12 w 224"/>
              <a:gd name="T15" fmla="*/ 0 h 168"/>
              <a:gd name="T16" fmla="*/ 212 w 224"/>
              <a:gd name="T17" fmla="*/ 0 h 168"/>
              <a:gd name="T18" fmla="*/ 164 w 224"/>
              <a:gd name="T19" fmla="*/ 83 h 168"/>
              <a:gd name="T20" fmla="*/ 147 w 224"/>
              <a:gd name="T21" fmla="*/ 85 h 168"/>
              <a:gd name="T22" fmla="*/ 112 w 224"/>
              <a:gd name="T23" fmla="*/ 132 h 168"/>
              <a:gd name="T24" fmla="*/ 111 w 224"/>
              <a:gd name="T25" fmla="*/ 133 h 168"/>
              <a:gd name="T26" fmla="*/ 94 w 224"/>
              <a:gd name="T27" fmla="*/ 134 h 168"/>
              <a:gd name="T28" fmla="*/ 68 w 224"/>
              <a:gd name="T29" fmla="*/ 108 h 168"/>
              <a:gd name="T30" fmla="*/ 67 w 224"/>
              <a:gd name="T31" fmla="*/ 107 h 168"/>
              <a:gd name="T32" fmla="*/ 50 w 224"/>
              <a:gd name="T33" fmla="*/ 109 h 168"/>
              <a:gd name="T34" fmla="*/ 13 w 224"/>
              <a:gd name="T35" fmla="*/ 153 h 168"/>
              <a:gd name="T36" fmla="*/ 12 w 224"/>
              <a:gd name="T37" fmla="*/ 156 h 168"/>
              <a:gd name="T38" fmla="*/ 16 w 224"/>
              <a:gd name="T39" fmla="*/ 160 h 168"/>
              <a:gd name="T40" fmla="*/ 209 w 224"/>
              <a:gd name="T41" fmla="*/ 160 h 168"/>
              <a:gd name="T42" fmla="*/ 211 w 224"/>
              <a:gd name="T43" fmla="*/ 159 h 168"/>
              <a:gd name="T44" fmla="*/ 212 w 224"/>
              <a:gd name="T45" fmla="*/ 154 h 168"/>
              <a:gd name="T46" fmla="*/ 167 w 224"/>
              <a:gd name="T47" fmla="*/ 86 h 168"/>
              <a:gd name="T48" fmla="*/ 164 w 224"/>
              <a:gd name="T49" fmla="*/ 83 h 168"/>
              <a:gd name="T50" fmla="*/ 40 w 224"/>
              <a:gd name="T51" fmla="*/ 24 h 168"/>
              <a:gd name="T52" fmla="*/ 24 w 224"/>
              <a:gd name="T53" fmla="*/ 40 h 168"/>
              <a:gd name="T54" fmla="*/ 40 w 224"/>
              <a:gd name="T55" fmla="*/ 56 h 168"/>
              <a:gd name="T56" fmla="*/ 56 w 224"/>
              <a:gd name="T57" fmla="*/ 40 h 168"/>
              <a:gd name="T58" fmla="*/ 40 w 224"/>
              <a:gd name="T5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4" h="168">
                <a:moveTo>
                  <a:pt x="212" y="0"/>
                </a:moveTo>
                <a:cubicBezTo>
                  <a:pt x="219" y="0"/>
                  <a:pt x="224" y="5"/>
                  <a:pt x="224" y="12"/>
                </a:cubicBezTo>
                <a:cubicBezTo>
                  <a:pt x="224" y="156"/>
                  <a:pt x="224" y="156"/>
                  <a:pt x="224" y="156"/>
                </a:cubicBezTo>
                <a:cubicBezTo>
                  <a:pt x="224" y="163"/>
                  <a:pt x="219" y="168"/>
                  <a:pt x="212" y="168"/>
                </a:cubicBezTo>
                <a:cubicBezTo>
                  <a:pt x="12" y="168"/>
                  <a:pt x="12" y="168"/>
                  <a:pt x="12" y="168"/>
                </a:cubicBezTo>
                <a:cubicBezTo>
                  <a:pt x="5" y="168"/>
                  <a:pt x="0" y="163"/>
                  <a:pt x="0" y="156"/>
                </a:cubicBezTo>
                <a:cubicBezTo>
                  <a:pt x="0" y="12"/>
                  <a:pt x="0" y="12"/>
                  <a:pt x="0" y="12"/>
                </a:cubicBezTo>
                <a:cubicBezTo>
                  <a:pt x="0" y="5"/>
                  <a:pt x="5" y="0"/>
                  <a:pt x="12" y="0"/>
                </a:cubicBezTo>
                <a:lnTo>
                  <a:pt x="212" y="0"/>
                </a:lnTo>
                <a:close/>
                <a:moveTo>
                  <a:pt x="164" y="83"/>
                </a:moveTo>
                <a:cubicBezTo>
                  <a:pt x="159" y="79"/>
                  <a:pt x="151" y="80"/>
                  <a:pt x="147" y="85"/>
                </a:cubicBezTo>
                <a:cubicBezTo>
                  <a:pt x="112" y="132"/>
                  <a:pt x="112" y="132"/>
                  <a:pt x="112" y="132"/>
                </a:cubicBezTo>
                <a:cubicBezTo>
                  <a:pt x="112" y="133"/>
                  <a:pt x="111" y="133"/>
                  <a:pt x="111" y="133"/>
                </a:cubicBezTo>
                <a:cubicBezTo>
                  <a:pt x="106" y="138"/>
                  <a:pt x="99" y="138"/>
                  <a:pt x="94" y="134"/>
                </a:cubicBezTo>
                <a:cubicBezTo>
                  <a:pt x="68" y="108"/>
                  <a:pt x="68" y="108"/>
                  <a:pt x="68" y="108"/>
                </a:cubicBezTo>
                <a:cubicBezTo>
                  <a:pt x="67" y="107"/>
                  <a:pt x="67" y="107"/>
                  <a:pt x="67" y="107"/>
                </a:cubicBezTo>
                <a:cubicBezTo>
                  <a:pt x="62" y="103"/>
                  <a:pt x="54" y="104"/>
                  <a:pt x="50" y="109"/>
                </a:cubicBezTo>
                <a:cubicBezTo>
                  <a:pt x="13" y="153"/>
                  <a:pt x="13" y="153"/>
                  <a:pt x="13" y="153"/>
                </a:cubicBezTo>
                <a:cubicBezTo>
                  <a:pt x="13" y="154"/>
                  <a:pt x="12" y="155"/>
                  <a:pt x="12" y="156"/>
                </a:cubicBezTo>
                <a:cubicBezTo>
                  <a:pt x="12" y="158"/>
                  <a:pt x="14" y="160"/>
                  <a:pt x="16" y="160"/>
                </a:cubicBezTo>
                <a:cubicBezTo>
                  <a:pt x="209" y="160"/>
                  <a:pt x="209" y="160"/>
                  <a:pt x="209" y="160"/>
                </a:cubicBezTo>
                <a:cubicBezTo>
                  <a:pt x="209" y="160"/>
                  <a:pt x="210" y="160"/>
                  <a:pt x="211" y="159"/>
                </a:cubicBezTo>
                <a:cubicBezTo>
                  <a:pt x="213" y="158"/>
                  <a:pt x="213" y="156"/>
                  <a:pt x="212" y="154"/>
                </a:cubicBezTo>
                <a:cubicBezTo>
                  <a:pt x="167" y="86"/>
                  <a:pt x="167" y="86"/>
                  <a:pt x="167" y="86"/>
                </a:cubicBezTo>
                <a:cubicBezTo>
                  <a:pt x="166" y="85"/>
                  <a:pt x="165" y="84"/>
                  <a:pt x="164" y="83"/>
                </a:cubicBezTo>
                <a:close/>
                <a:moveTo>
                  <a:pt x="40" y="24"/>
                </a:moveTo>
                <a:cubicBezTo>
                  <a:pt x="31" y="24"/>
                  <a:pt x="24" y="31"/>
                  <a:pt x="24" y="40"/>
                </a:cubicBezTo>
                <a:cubicBezTo>
                  <a:pt x="24" y="49"/>
                  <a:pt x="31" y="56"/>
                  <a:pt x="40" y="56"/>
                </a:cubicBezTo>
                <a:cubicBezTo>
                  <a:pt x="49" y="56"/>
                  <a:pt x="56" y="49"/>
                  <a:pt x="56" y="40"/>
                </a:cubicBezTo>
                <a:cubicBezTo>
                  <a:pt x="56" y="31"/>
                  <a:pt x="49" y="24"/>
                  <a:pt x="40" y="24"/>
                </a:cubicBezTo>
                <a:close/>
              </a:path>
            </a:pathLst>
          </a:custGeom>
          <a:solidFill>
            <a:schemeClr val="bg1"/>
          </a:solidFill>
          <a:ln>
            <a:noFill/>
          </a:ln>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pPr>
            <a:endParaRPr lang="zh-CN" altLang="en-US">
              <a:cs typeface="+mn-ea"/>
              <a:sym typeface="+mn-lt"/>
            </a:endParaRPr>
          </a:p>
        </p:txBody>
      </p:sp>
      <p:grpSp>
        <p:nvGrpSpPr>
          <p:cNvPr id="28" name="组合 27"/>
          <p:cNvGrpSpPr/>
          <p:nvPr/>
        </p:nvGrpSpPr>
        <p:grpSpPr>
          <a:xfrm>
            <a:off x="199289" y="258436"/>
            <a:ext cx="4355770" cy="655320"/>
            <a:chOff x="363500" y="173190"/>
            <a:chExt cx="4355770" cy="655320"/>
          </a:xfrm>
        </p:grpSpPr>
        <p:sp>
          <p:nvSpPr>
            <p:cNvPr id="29"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研究重点与难点</a:t>
              </a:r>
            </a:p>
          </p:txBody>
        </p:sp>
        <p:sp>
          <p:nvSpPr>
            <p:cNvPr id="30"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31" name="椭圆 30"/>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02</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 name="22205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73100" y="1517748"/>
            <a:ext cx="10845800" cy="4169852"/>
            <a:chOff x="673100" y="1517748"/>
            <a:chExt cx="10845800" cy="4169852"/>
          </a:xfrm>
        </p:grpSpPr>
        <p:grpSp>
          <p:nvGrpSpPr>
            <p:cNvPr id="81" name="išliḍé"/>
            <p:cNvGrpSpPr/>
            <p:nvPr/>
          </p:nvGrpSpPr>
          <p:grpSpPr>
            <a:xfrm>
              <a:off x="2364566" y="1517748"/>
              <a:ext cx="7462868" cy="4163774"/>
              <a:chOff x="2364567" y="1792068"/>
              <a:chExt cx="7462868" cy="4163774"/>
            </a:xfrm>
          </p:grpSpPr>
          <p:cxnSp>
            <p:nvCxnSpPr>
              <p:cNvPr id="90" name="直接连接符 89"/>
              <p:cNvCxnSpPr/>
              <p:nvPr/>
            </p:nvCxnSpPr>
            <p:spPr>
              <a:xfrm flipH="1" flipV="1">
                <a:off x="8393530" y="2813893"/>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1" name="直接连接符 90"/>
              <p:cNvCxnSpPr/>
              <p:nvPr/>
            </p:nvCxnSpPr>
            <p:spPr>
              <a:xfrm flipH="1">
                <a:off x="8393530" y="4648509"/>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2" name="直接连接符 91"/>
              <p:cNvCxnSpPr/>
              <p:nvPr/>
            </p:nvCxnSpPr>
            <p:spPr>
              <a:xfrm flipH="1" flipV="1">
                <a:off x="8393530" y="5301793"/>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3" name="直接连接符 92"/>
              <p:cNvCxnSpPr/>
              <p:nvPr/>
            </p:nvCxnSpPr>
            <p:spPr>
              <a:xfrm>
                <a:off x="3035101" y="2166810"/>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4" name="直接连接符 93"/>
              <p:cNvCxnSpPr/>
              <p:nvPr/>
            </p:nvCxnSpPr>
            <p:spPr>
              <a:xfrm flipV="1">
                <a:off x="3035101" y="2820094"/>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5" name="直接连接符 94"/>
              <p:cNvCxnSpPr/>
              <p:nvPr/>
            </p:nvCxnSpPr>
            <p:spPr>
              <a:xfrm>
                <a:off x="3035101" y="4654710"/>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6" name="直接连接符 95"/>
              <p:cNvCxnSpPr/>
              <p:nvPr/>
            </p:nvCxnSpPr>
            <p:spPr>
              <a:xfrm flipV="1">
                <a:off x="3035101" y="5307994"/>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7" name="直接连接符 96"/>
              <p:cNvCxnSpPr/>
              <p:nvPr/>
            </p:nvCxnSpPr>
            <p:spPr>
              <a:xfrm flipH="1">
                <a:off x="8393530" y="2160609"/>
                <a:ext cx="764740" cy="233380"/>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8" name="直接连接符 97"/>
              <p:cNvCxnSpPr/>
              <p:nvPr/>
            </p:nvCxnSpPr>
            <p:spPr>
              <a:xfrm flipH="1">
                <a:off x="6736673" y="2954971"/>
                <a:ext cx="681848" cy="504157"/>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9" name="直接连接符 98"/>
              <p:cNvCxnSpPr/>
              <p:nvPr/>
            </p:nvCxnSpPr>
            <p:spPr>
              <a:xfrm flipH="1">
                <a:off x="4780248" y="4403842"/>
                <a:ext cx="681848" cy="504157"/>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0" name="直接连接符 99"/>
              <p:cNvCxnSpPr/>
              <p:nvPr/>
            </p:nvCxnSpPr>
            <p:spPr>
              <a:xfrm>
                <a:off x="4788500" y="2918086"/>
                <a:ext cx="681848" cy="504157"/>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1" name="直接连接符 100"/>
              <p:cNvCxnSpPr/>
              <p:nvPr/>
            </p:nvCxnSpPr>
            <p:spPr>
              <a:xfrm>
                <a:off x="6744925" y="4366957"/>
                <a:ext cx="681848" cy="504157"/>
              </a:xfrm>
              <a:prstGeom prst="line">
                <a:avLst/>
              </a:prstGeom>
              <a:ln w="15875">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02" name="işļîḋe"/>
              <p:cNvSpPr/>
              <p:nvPr/>
            </p:nvSpPr>
            <p:spPr>
              <a:xfrm>
                <a:off x="5245513" y="3075912"/>
                <a:ext cx="1700977" cy="1711147"/>
              </a:xfrm>
              <a:prstGeom prst="ellipse">
                <a:avLst/>
              </a:prstGeom>
              <a:solidFill>
                <a:schemeClr val="dk1">
                  <a:lumMod val="100000"/>
                </a:schemeClr>
              </a:solidFill>
              <a:ln w="28575">
                <a:solidFill>
                  <a:schemeClr val="dk1">
                    <a:lumMod val="10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b="1" dirty="0">
                    <a:solidFill>
                      <a:schemeClr val="bg1"/>
                    </a:solidFill>
                  </a:rPr>
                  <a:t>输入文本</a:t>
                </a:r>
                <a:endParaRPr lang="en-US" b="1" dirty="0">
                  <a:solidFill>
                    <a:schemeClr val="bg1"/>
                  </a:solidFill>
                </a:endParaRPr>
              </a:p>
            </p:txBody>
          </p:sp>
          <p:sp>
            <p:nvSpPr>
              <p:cNvPr id="103" name="íṣḻiďé"/>
              <p:cNvSpPr/>
              <p:nvPr/>
            </p:nvSpPr>
            <p:spPr>
              <a:xfrm>
                <a:off x="3716948" y="2059227"/>
                <a:ext cx="1151456" cy="1151456"/>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600" dirty="0">
                    <a:solidFill>
                      <a:schemeClr val="bg1"/>
                    </a:solidFill>
                  </a:rPr>
                  <a:t>文本</a:t>
                </a:r>
                <a:endParaRPr lang="en-US" sz="1600" dirty="0">
                  <a:solidFill>
                    <a:schemeClr val="bg1"/>
                  </a:solidFill>
                </a:endParaRPr>
              </a:p>
            </p:txBody>
          </p:sp>
          <p:sp>
            <p:nvSpPr>
              <p:cNvPr id="104" name="iṩḷíḑe"/>
              <p:cNvSpPr/>
              <p:nvPr/>
            </p:nvSpPr>
            <p:spPr>
              <a:xfrm>
                <a:off x="3716948" y="4539443"/>
                <a:ext cx="1151456" cy="1151456"/>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600" dirty="0">
                    <a:solidFill>
                      <a:schemeClr val="bg1"/>
                    </a:solidFill>
                  </a:rPr>
                  <a:t>文本</a:t>
                </a:r>
                <a:endParaRPr lang="en-US" altLang="zh-CN" sz="1600" dirty="0">
                  <a:solidFill>
                    <a:schemeClr val="bg1"/>
                  </a:solidFill>
                </a:endParaRPr>
              </a:p>
            </p:txBody>
          </p:sp>
          <p:sp>
            <p:nvSpPr>
              <p:cNvPr id="105" name="îṧļiḓe"/>
              <p:cNvSpPr/>
              <p:nvPr/>
            </p:nvSpPr>
            <p:spPr>
              <a:xfrm>
                <a:off x="2368143" y="1792068"/>
                <a:ext cx="704118"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6" name="ïṩḻiḋe"/>
              <p:cNvSpPr/>
              <p:nvPr/>
            </p:nvSpPr>
            <p:spPr bwMode="auto">
              <a:xfrm>
                <a:off x="2599191" y="2037804"/>
                <a:ext cx="234871"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07" name="i$1îḓè"/>
              <p:cNvSpPr/>
              <p:nvPr/>
            </p:nvSpPr>
            <p:spPr>
              <a:xfrm>
                <a:off x="2372108" y="2773726"/>
                <a:ext cx="704118"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8" name="ïś1iḍe"/>
              <p:cNvSpPr/>
              <p:nvPr/>
            </p:nvSpPr>
            <p:spPr bwMode="auto">
              <a:xfrm>
                <a:off x="2603156" y="3019463"/>
                <a:ext cx="234871"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09" name="iṣļiḍè"/>
              <p:cNvSpPr/>
              <p:nvPr/>
            </p:nvSpPr>
            <p:spPr>
              <a:xfrm>
                <a:off x="2364567" y="4274501"/>
                <a:ext cx="704117"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0" name="îṩḻîḋè"/>
              <p:cNvSpPr/>
              <p:nvPr/>
            </p:nvSpPr>
            <p:spPr bwMode="auto">
              <a:xfrm>
                <a:off x="2595615" y="4520238"/>
                <a:ext cx="234870"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11" name="íslíďé"/>
              <p:cNvSpPr/>
              <p:nvPr/>
            </p:nvSpPr>
            <p:spPr>
              <a:xfrm>
                <a:off x="2364567" y="5251725"/>
                <a:ext cx="704117"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2" name="iśľîḓê"/>
              <p:cNvSpPr/>
              <p:nvPr/>
            </p:nvSpPr>
            <p:spPr bwMode="auto">
              <a:xfrm>
                <a:off x="2595615" y="5497461"/>
                <a:ext cx="234870"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13" name="îṥḷíḓe"/>
              <p:cNvSpPr/>
              <p:nvPr/>
            </p:nvSpPr>
            <p:spPr>
              <a:xfrm flipH="1">
                <a:off x="7323597" y="2059227"/>
                <a:ext cx="1151456" cy="1151456"/>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600" dirty="0">
                    <a:solidFill>
                      <a:schemeClr val="bg1"/>
                    </a:solidFill>
                  </a:rPr>
                  <a:t>文本</a:t>
                </a:r>
                <a:endParaRPr lang="en-US" altLang="zh-CN" sz="1600" dirty="0">
                  <a:solidFill>
                    <a:schemeClr val="bg1"/>
                  </a:solidFill>
                </a:endParaRPr>
              </a:p>
            </p:txBody>
          </p:sp>
          <p:sp>
            <p:nvSpPr>
              <p:cNvPr id="114" name="iṩľíde"/>
              <p:cNvSpPr/>
              <p:nvPr/>
            </p:nvSpPr>
            <p:spPr>
              <a:xfrm flipH="1">
                <a:off x="7323597" y="4539443"/>
                <a:ext cx="1151456" cy="1151456"/>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600" dirty="0">
                    <a:solidFill>
                      <a:schemeClr val="bg1"/>
                    </a:solidFill>
                  </a:rPr>
                  <a:t>文本</a:t>
                </a:r>
                <a:endParaRPr lang="en-US" altLang="zh-CN" sz="1600" dirty="0">
                  <a:solidFill>
                    <a:schemeClr val="bg1"/>
                  </a:solidFill>
                </a:endParaRPr>
              </a:p>
            </p:txBody>
          </p:sp>
          <p:sp>
            <p:nvSpPr>
              <p:cNvPr id="115" name="îŝ1íḑé"/>
              <p:cNvSpPr/>
              <p:nvPr/>
            </p:nvSpPr>
            <p:spPr>
              <a:xfrm>
                <a:off x="9115776" y="1792068"/>
                <a:ext cx="704118"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6" name="iṣḻîḋé"/>
              <p:cNvSpPr/>
              <p:nvPr/>
            </p:nvSpPr>
            <p:spPr bwMode="auto">
              <a:xfrm>
                <a:off x="9346824" y="2037804"/>
                <a:ext cx="234871"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17" name="iṩľíďe"/>
              <p:cNvSpPr/>
              <p:nvPr/>
            </p:nvSpPr>
            <p:spPr>
              <a:xfrm>
                <a:off x="9119741" y="2773726"/>
                <a:ext cx="704118"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8" name="îṡḻïḍê"/>
              <p:cNvSpPr/>
              <p:nvPr/>
            </p:nvSpPr>
            <p:spPr bwMode="auto">
              <a:xfrm>
                <a:off x="9350789" y="3019463"/>
                <a:ext cx="234871"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19" name="ïsḷîḑê"/>
              <p:cNvSpPr/>
              <p:nvPr/>
            </p:nvSpPr>
            <p:spPr>
              <a:xfrm>
                <a:off x="9123318" y="4274501"/>
                <a:ext cx="704117"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20" name="ïS1iḓe"/>
              <p:cNvSpPr/>
              <p:nvPr/>
            </p:nvSpPr>
            <p:spPr bwMode="auto">
              <a:xfrm>
                <a:off x="9354366" y="4520238"/>
                <a:ext cx="234870"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21" name="îšḷîḑe"/>
              <p:cNvSpPr/>
              <p:nvPr/>
            </p:nvSpPr>
            <p:spPr>
              <a:xfrm>
                <a:off x="9123318" y="5251725"/>
                <a:ext cx="704117" cy="704117"/>
              </a:xfrm>
              <a:prstGeom prst="ellipse">
                <a:avLst/>
              </a:prstGeom>
              <a:solidFill>
                <a:schemeClr val="bg1"/>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22" name="ïSliḍè"/>
              <p:cNvSpPr/>
              <p:nvPr/>
            </p:nvSpPr>
            <p:spPr bwMode="auto">
              <a:xfrm>
                <a:off x="9354366" y="5497461"/>
                <a:ext cx="234870" cy="203889"/>
              </a:xfrm>
              <a:custGeom>
                <a:avLst/>
                <a:gdLst>
                  <a:gd name="connsiteX0" fmla="*/ 495837 w 581442"/>
                  <a:gd name="connsiteY0" fmla="*/ 359644 h 504746"/>
                  <a:gd name="connsiteX1" fmla="*/ 476454 w 581442"/>
                  <a:gd name="connsiteY1" fmla="*/ 398338 h 504746"/>
                  <a:gd name="connsiteX2" fmla="*/ 434459 w 581442"/>
                  <a:gd name="connsiteY2" fmla="*/ 403175 h 504746"/>
                  <a:gd name="connsiteX3" fmla="*/ 465148 w 581442"/>
                  <a:gd name="connsiteY3" fmla="*/ 433808 h 504746"/>
                  <a:gd name="connsiteX4" fmla="*/ 457072 w 581442"/>
                  <a:gd name="connsiteY4" fmla="*/ 475726 h 504746"/>
                  <a:gd name="connsiteX5" fmla="*/ 495837 w 581442"/>
                  <a:gd name="connsiteY5" fmla="*/ 456379 h 504746"/>
                  <a:gd name="connsiteX6" fmla="*/ 532986 w 581442"/>
                  <a:gd name="connsiteY6" fmla="*/ 475726 h 504746"/>
                  <a:gd name="connsiteX7" fmla="*/ 526525 w 581442"/>
                  <a:gd name="connsiteY7" fmla="*/ 433808 h 504746"/>
                  <a:gd name="connsiteX8" fmla="*/ 557214 w 581442"/>
                  <a:gd name="connsiteY8" fmla="*/ 403175 h 504746"/>
                  <a:gd name="connsiteX9" fmla="*/ 513604 w 581442"/>
                  <a:gd name="connsiteY9" fmla="*/ 398338 h 504746"/>
                  <a:gd name="connsiteX10" fmla="*/ 495837 w 581442"/>
                  <a:gd name="connsiteY10" fmla="*/ 330624 h 504746"/>
                  <a:gd name="connsiteX11" fmla="*/ 581442 w 581442"/>
                  <a:gd name="connsiteY11" fmla="*/ 417685 h 504746"/>
                  <a:gd name="connsiteX12" fmla="*/ 495837 w 581442"/>
                  <a:gd name="connsiteY12" fmla="*/ 504746 h 504746"/>
                  <a:gd name="connsiteX13" fmla="*/ 408616 w 581442"/>
                  <a:gd name="connsiteY13" fmla="*/ 417685 h 504746"/>
                  <a:gd name="connsiteX14" fmla="*/ 495837 w 581442"/>
                  <a:gd name="connsiteY14" fmla="*/ 330624 h 504746"/>
                  <a:gd name="connsiteX15" fmla="*/ 293907 w 581442"/>
                  <a:gd name="connsiteY15" fmla="*/ 0 h 504746"/>
                  <a:gd name="connsiteX16" fmla="*/ 458624 w 581442"/>
                  <a:gd name="connsiteY16" fmla="*/ 162927 h 504746"/>
                  <a:gd name="connsiteX17" fmla="*/ 373036 w 581442"/>
                  <a:gd name="connsiteY17" fmla="*/ 306496 h 504746"/>
                  <a:gd name="connsiteX18" fmla="*/ 440860 w 581442"/>
                  <a:gd name="connsiteY18" fmla="*/ 322628 h 504746"/>
                  <a:gd name="connsiteX19" fmla="*/ 384340 w 581442"/>
                  <a:gd name="connsiteY19" fmla="*/ 417803 h 504746"/>
                  <a:gd name="connsiteX20" fmla="*/ 395644 w 581442"/>
                  <a:gd name="connsiteY20" fmla="*/ 464584 h 504746"/>
                  <a:gd name="connsiteX21" fmla="*/ 0 w 581442"/>
                  <a:gd name="connsiteY21" fmla="*/ 464584 h 504746"/>
                  <a:gd name="connsiteX22" fmla="*/ 214778 w 581442"/>
                  <a:gd name="connsiteY22" fmla="*/ 306496 h 504746"/>
                  <a:gd name="connsiteX23" fmla="*/ 130805 w 581442"/>
                  <a:gd name="connsiteY23" fmla="*/ 162927 h 504746"/>
                  <a:gd name="connsiteX24" fmla="*/ 293907 w 581442"/>
                  <a:gd name="connsiteY24" fmla="*/ 0 h 50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1442" h="504746">
                    <a:moveTo>
                      <a:pt x="495837" y="359644"/>
                    </a:moveTo>
                    <a:lnTo>
                      <a:pt x="476454" y="398338"/>
                    </a:lnTo>
                    <a:lnTo>
                      <a:pt x="434459" y="403175"/>
                    </a:lnTo>
                    <a:lnTo>
                      <a:pt x="465148" y="433808"/>
                    </a:lnTo>
                    <a:lnTo>
                      <a:pt x="457072" y="475726"/>
                    </a:lnTo>
                    <a:lnTo>
                      <a:pt x="495837" y="456379"/>
                    </a:lnTo>
                    <a:lnTo>
                      <a:pt x="532986" y="475726"/>
                    </a:lnTo>
                    <a:lnTo>
                      <a:pt x="526525" y="433808"/>
                    </a:lnTo>
                    <a:lnTo>
                      <a:pt x="557214" y="403175"/>
                    </a:lnTo>
                    <a:lnTo>
                      <a:pt x="513604" y="398338"/>
                    </a:lnTo>
                    <a:close/>
                    <a:moveTo>
                      <a:pt x="495837" y="330624"/>
                    </a:moveTo>
                    <a:cubicBezTo>
                      <a:pt x="542677" y="330624"/>
                      <a:pt x="581442" y="369318"/>
                      <a:pt x="581442" y="417685"/>
                    </a:cubicBezTo>
                    <a:cubicBezTo>
                      <a:pt x="581442" y="466052"/>
                      <a:pt x="542677" y="504746"/>
                      <a:pt x="495837" y="504746"/>
                    </a:cubicBezTo>
                    <a:cubicBezTo>
                      <a:pt x="447381" y="504746"/>
                      <a:pt x="408616" y="466052"/>
                      <a:pt x="408616" y="417685"/>
                    </a:cubicBezTo>
                    <a:cubicBezTo>
                      <a:pt x="408616" y="369318"/>
                      <a:pt x="447381" y="330624"/>
                      <a:pt x="495837" y="330624"/>
                    </a:cubicBezTo>
                    <a:close/>
                    <a:moveTo>
                      <a:pt x="293907" y="0"/>
                    </a:moveTo>
                    <a:cubicBezTo>
                      <a:pt x="384340" y="0"/>
                      <a:pt x="458624" y="72591"/>
                      <a:pt x="458624" y="162927"/>
                    </a:cubicBezTo>
                    <a:cubicBezTo>
                      <a:pt x="458624" y="225839"/>
                      <a:pt x="424712" y="279073"/>
                      <a:pt x="373036" y="306496"/>
                    </a:cubicBezTo>
                    <a:cubicBezTo>
                      <a:pt x="397259" y="309723"/>
                      <a:pt x="419867" y="316175"/>
                      <a:pt x="440860" y="322628"/>
                    </a:cubicBezTo>
                    <a:cubicBezTo>
                      <a:pt x="406948" y="341986"/>
                      <a:pt x="384340" y="377475"/>
                      <a:pt x="384340" y="417803"/>
                    </a:cubicBezTo>
                    <a:cubicBezTo>
                      <a:pt x="384340" y="433935"/>
                      <a:pt x="389184" y="450066"/>
                      <a:pt x="395644" y="464584"/>
                    </a:cubicBezTo>
                    <a:lnTo>
                      <a:pt x="0" y="464584"/>
                    </a:lnTo>
                    <a:cubicBezTo>
                      <a:pt x="0" y="388767"/>
                      <a:pt x="90433" y="325854"/>
                      <a:pt x="214778" y="306496"/>
                    </a:cubicBezTo>
                    <a:cubicBezTo>
                      <a:pt x="164717" y="279073"/>
                      <a:pt x="130805" y="225839"/>
                      <a:pt x="130805" y="162927"/>
                    </a:cubicBezTo>
                    <a:cubicBezTo>
                      <a:pt x="130805" y="72591"/>
                      <a:pt x="203474" y="0"/>
                      <a:pt x="293907" y="0"/>
                    </a:cubicBezTo>
                    <a:close/>
                  </a:path>
                </a:pathLst>
              </a:custGeom>
              <a:solidFill>
                <a:schemeClr val="dk1">
                  <a:lumMod val="100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grpSp>
        <p:sp>
          <p:nvSpPr>
            <p:cNvPr id="82" name="ïṣľíḑé"/>
            <p:cNvSpPr/>
            <p:nvPr/>
          </p:nvSpPr>
          <p:spPr bwMode="auto">
            <a:xfrm>
              <a:off x="673100" y="1536108"/>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gn="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3" name="iŝlíḑè"/>
            <p:cNvSpPr/>
            <p:nvPr/>
          </p:nvSpPr>
          <p:spPr bwMode="auto">
            <a:xfrm>
              <a:off x="673100" y="2544884"/>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gn="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4" name="ïṣ1iḓe"/>
            <p:cNvSpPr/>
            <p:nvPr/>
          </p:nvSpPr>
          <p:spPr bwMode="auto">
            <a:xfrm>
              <a:off x="673100" y="4052280"/>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gn="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5" name="îṧḷíḓe"/>
            <p:cNvSpPr/>
            <p:nvPr/>
          </p:nvSpPr>
          <p:spPr bwMode="auto">
            <a:xfrm>
              <a:off x="673100" y="5028961"/>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gn="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6" name="íşḷîďè"/>
            <p:cNvSpPr/>
            <p:nvPr/>
          </p:nvSpPr>
          <p:spPr bwMode="auto">
            <a:xfrm>
              <a:off x="9831009" y="1536108"/>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7" name="îŝḷîďê"/>
            <p:cNvSpPr/>
            <p:nvPr/>
          </p:nvSpPr>
          <p:spPr bwMode="auto">
            <a:xfrm>
              <a:off x="9831009" y="2544884"/>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8" name="íṥľíde"/>
            <p:cNvSpPr/>
            <p:nvPr/>
          </p:nvSpPr>
          <p:spPr bwMode="auto">
            <a:xfrm>
              <a:off x="9831009" y="4052280"/>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89" name="ïślíḓê"/>
            <p:cNvSpPr/>
            <p:nvPr/>
          </p:nvSpPr>
          <p:spPr bwMode="auto">
            <a:xfrm>
              <a:off x="9831009" y="5028961"/>
              <a:ext cx="1687891" cy="65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grpSp>
      <p:grpSp>
        <p:nvGrpSpPr>
          <p:cNvPr id="49" name="组合 48"/>
          <p:cNvGrpSpPr/>
          <p:nvPr/>
        </p:nvGrpSpPr>
        <p:grpSpPr>
          <a:xfrm>
            <a:off x="199289" y="258436"/>
            <a:ext cx="4355770" cy="655320"/>
            <a:chOff x="363500" y="173190"/>
            <a:chExt cx="4355770" cy="655320"/>
          </a:xfrm>
        </p:grpSpPr>
        <p:sp>
          <p:nvSpPr>
            <p:cNvPr id="50"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研究重点与难点</a:t>
              </a:r>
            </a:p>
          </p:txBody>
        </p:sp>
        <p:sp>
          <p:nvSpPr>
            <p:cNvPr id="51"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52" name="椭圆 51"/>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02</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15886" b="7963"/>
          <a:stretch>
            <a:fillRect/>
          </a:stretch>
        </p:blipFill>
        <p:spPr>
          <a:xfrm flipH="1">
            <a:off x="943" y="856036"/>
            <a:ext cx="12190111" cy="5222402"/>
          </a:xfrm>
          <a:prstGeom prst="rect">
            <a:avLst/>
          </a:prstGeom>
        </p:spPr>
      </p:pic>
      <p:sp>
        <p:nvSpPr>
          <p:cNvPr id="6" name="矩形 5"/>
          <p:cNvSpPr/>
          <p:nvPr/>
        </p:nvSpPr>
        <p:spPr>
          <a:xfrm>
            <a:off x="944" y="856036"/>
            <a:ext cx="12191998" cy="5222402"/>
          </a:xfrm>
          <a:prstGeom prst="rect">
            <a:avLst/>
          </a:prstGeom>
          <a:gradFill flip="none" rotWithShape="1">
            <a:gsLst>
              <a:gs pos="0">
                <a:schemeClr val="accent3">
                  <a:alpha val="93000"/>
                </a:schemeClr>
              </a:gs>
              <a:gs pos="75000">
                <a:schemeClr val="dk1">
                  <a:lumMod val="10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p:cNvSpPr/>
          <p:nvPr/>
        </p:nvSpPr>
        <p:spPr>
          <a:xfrm>
            <a:off x="3648433" y="4817074"/>
            <a:ext cx="833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1" name="文本框 10"/>
          <p:cNvSpPr txBox="1"/>
          <p:nvPr/>
        </p:nvSpPr>
        <p:spPr>
          <a:xfrm>
            <a:off x="643997" y="2789044"/>
            <a:ext cx="6842248" cy="1200329"/>
          </a:xfrm>
          <a:prstGeom prst="rect">
            <a:avLst/>
          </a:prstGeom>
          <a:noFill/>
          <a:effectLst/>
        </p:spPr>
        <p:txBody>
          <a:bodyPr wrap="square" rtlCol="0">
            <a:spAutoFit/>
          </a:bodyPr>
          <a:lstStyle/>
          <a:p>
            <a:pPr algn="ctr"/>
            <a:r>
              <a:rPr lang="zh-CN" altLang="en-US" sz="7200" b="1" dirty="0">
                <a:solidFill>
                  <a:schemeClr val="bg1"/>
                </a:solidFill>
                <a:latin typeface="思源宋体 Heavy" panose="02020900000000000000" pitchFamily="18" charset="-122"/>
                <a:ea typeface="思源宋体 Heavy" panose="02020900000000000000" pitchFamily="18" charset="-122"/>
              </a:rPr>
              <a:t>研究方法及结论</a:t>
            </a:r>
          </a:p>
        </p:txBody>
      </p:sp>
      <p:sp>
        <p:nvSpPr>
          <p:cNvPr id="12" name="文本框 11"/>
          <p:cNvSpPr txBox="1"/>
          <p:nvPr/>
        </p:nvSpPr>
        <p:spPr>
          <a:xfrm>
            <a:off x="3088828" y="2067417"/>
            <a:ext cx="1952587" cy="584775"/>
          </a:xfrm>
          <a:prstGeom prst="rect">
            <a:avLst/>
          </a:prstGeom>
          <a:noFill/>
        </p:spPr>
        <p:txBody>
          <a:bodyPr wrap="none" rtlCol="0">
            <a:spAutoFit/>
          </a:bodyPr>
          <a:lstStyle/>
          <a:p>
            <a:pPr algn="ctr"/>
            <a:r>
              <a:rPr lang="en-US" altLang="zh-CN" sz="3200" dirty="0">
                <a:solidFill>
                  <a:schemeClr val="accent2"/>
                </a:solidFill>
                <a:latin typeface="思源宋体 Heavy" panose="02020900000000000000" pitchFamily="18" charset="-122"/>
                <a:ea typeface="思源宋体 Heavy" panose="02020900000000000000" pitchFamily="18" charset="-122"/>
              </a:rPr>
              <a:t>PART-03</a:t>
            </a:r>
            <a:endParaRPr lang="zh-CN" altLang="en-US" sz="3200" dirty="0">
              <a:solidFill>
                <a:schemeClr val="accent2"/>
              </a:solidFill>
              <a:latin typeface="思源宋体 Heavy" panose="02020900000000000000" pitchFamily="18" charset="-122"/>
              <a:ea typeface="思源宋体 Heavy" panose="02020900000000000000" pitchFamily="18" charset="-122"/>
            </a:endParaRPr>
          </a:p>
        </p:txBody>
      </p:sp>
      <p:sp>
        <p:nvSpPr>
          <p:cNvPr id="13" name="文本框 12"/>
          <p:cNvSpPr txBox="1"/>
          <p:nvPr/>
        </p:nvSpPr>
        <p:spPr>
          <a:xfrm>
            <a:off x="1570853" y="3970583"/>
            <a:ext cx="4988537" cy="57381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100" dirty="0">
                <a:solidFill>
                  <a:schemeClr val="bg1"/>
                </a:solidFill>
                <a:latin typeface="思源黑体 CN Light" panose="020B0300000000000000" pitchFamily="34" charset="-122"/>
                <a:ea typeface="思源黑体 CN Light" panose="020B0300000000000000" pitchFamily="34" charset="-122"/>
                <a:cs typeface="+mn-ea"/>
                <a:sym typeface="+mn-lt"/>
              </a:rPr>
              <a:t>Adjust the spacing to adapt to Chinese typesetting, use the reference line in PPT. Theme color makes PPT more convenient to change. </a:t>
            </a:r>
          </a:p>
        </p:txBody>
      </p:sp>
      <p:grpSp>
        <p:nvGrpSpPr>
          <p:cNvPr id="15" name="组合 14"/>
          <p:cNvGrpSpPr/>
          <p:nvPr/>
        </p:nvGrpSpPr>
        <p:grpSpPr>
          <a:xfrm>
            <a:off x="240405" y="328427"/>
            <a:ext cx="2257027" cy="371948"/>
            <a:chOff x="240405" y="328428"/>
            <a:chExt cx="2257027" cy="371948"/>
          </a:xfrm>
        </p:grpSpPr>
        <p:sp>
          <p:nvSpPr>
            <p:cNvPr id="16" name="iconfont-11208-5297042"/>
            <p:cNvSpPr/>
            <p:nvPr/>
          </p:nvSpPr>
          <p:spPr>
            <a:xfrm>
              <a:off x="240405" y="328428"/>
              <a:ext cx="546995" cy="364626"/>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7" name="PA_矩形 29"/>
            <p:cNvSpPr/>
            <p:nvPr>
              <p:custDataLst>
                <p:tags r:id="rId2"/>
              </p:custDataLst>
            </p:nvPr>
          </p:nvSpPr>
          <p:spPr>
            <a:xfrm>
              <a:off x="705837" y="331044"/>
              <a:ext cx="1791595" cy="369332"/>
            </a:xfrm>
            <a:prstGeom prst="rect">
              <a:avLst/>
            </a:prstGeom>
            <a:ln>
              <a:noFill/>
            </a:ln>
          </p:spPr>
          <p:txBody>
            <a:bodyPr wrap="square">
              <a:spAutoFit/>
            </a:bodyPr>
            <a:lstStyle/>
            <a:p>
              <a:endParaRPr lang="en-US" altLang="zh-CN" spc="300" dirty="0">
                <a:solidFill>
                  <a:schemeClr val="accent2"/>
                </a:solidFill>
                <a:latin typeface="思源宋体 Heavy" panose="02020900000000000000" pitchFamily="18" charset="-122"/>
                <a:ea typeface="思源宋体 Heavy" panose="02020900000000000000" pitchFamily="18" charset="-122"/>
                <a:cs typeface="+mn-ea"/>
                <a:sym typeface="思源黑体" panose="020B0500000000000000" pitchFamily="34" charset="-122"/>
              </a:endParaRPr>
            </a:p>
          </p:txBody>
        </p:sp>
      </p:grpSp>
      <p:grpSp>
        <p:nvGrpSpPr>
          <p:cNvPr id="18" name="组合 17"/>
          <p:cNvGrpSpPr/>
          <p:nvPr/>
        </p:nvGrpSpPr>
        <p:grpSpPr>
          <a:xfrm>
            <a:off x="10722716" y="6421225"/>
            <a:ext cx="1093905" cy="203200"/>
            <a:chOff x="2400300" y="-914400"/>
            <a:chExt cx="1093905" cy="203200"/>
          </a:xfrm>
        </p:grpSpPr>
        <p:sp>
          <p:nvSpPr>
            <p:cNvPr id="19" name="椭圆 18"/>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a:extLst>
              <a:ext uri="{FF2B5EF4-FFF2-40B4-BE49-F238E27FC236}">
                <a16:creationId xmlns:a16="http://schemas.microsoft.com/office/drawing/2014/main" id="{F9C4EA04-D967-2528-5F31-48B6143256A6}"/>
              </a:ext>
            </a:extLst>
          </p:cNvPr>
          <p:cNvPicPr>
            <a:picLocks noChangeAspect="1"/>
          </p:cNvPicPr>
          <p:nvPr/>
        </p:nvPicPr>
        <p:blipFill rotWithShape="1">
          <a:blip r:embed="rId5">
            <a:extLst>
              <a:ext uri="{28A0092B-C50C-407E-A947-70E740481C1C}">
                <a14:useLocalDpi xmlns:a14="http://schemas.microsoft.com/office/drawing/2010/main" val="0"/>
              </a:ext>
            </a:extLst>
          </a:blip>
          <a:srcRect r="74667"/>
          <a:stretch/>
        </p:blipFill>
        <p:spPr>
          <a:xfrm>
            <a:off x="7867475" y="1936360"/>
            <a:ext cx="3266259" cy="319984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9474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0400" y="1130282"/>
            <a:ext cx="10858500" cy="5003800"/>
            <a:chOff x="660400" y="1130282"/>
            <a:chExt cx="10858500" cy="5003800"/>
          </a:xfrm>
        </p:grpSpPr>
        <p:sp>
          <p:nvSpPr>
            <p:cNvPr id="6" name="ísḻîdê"/>
            <p:cNvSpPr/>
            <p:nvPr/>
          </p:nvSpPr>
          <p:spPr bwMode="auto">
            <a:xfrm>
              <a:off x="660400" y="1130282"/>
              <a:ext cx="993775" cy="542925"/>
            </a:xfrm>
            <a:custGeom>
              <a:avLst/>
              <a:gdLst>
                <a:gd name="T0" fmla="*/ 626 w 626"/>
                <a:gd name="T1" fmla="*/ 342 h 342"/>
                <a:gd name="T2" fmla="*/ 541 w 626"/>
                <a:gd name="T3" fmla="*/ 0 h 342"/>
                <a:gd name="T4" fmla="*/ 0 w 626"/>
                <a:gd name="T5" fmla="*/ 0 h 342"/>
                <a:gd name="T6" fmla="*/ 85 w 626"/>
                <a:gd name="T7" fmla="*/ 342 h 342"/>
                <a:gd name="T8" fmla="*/ 626 w 626"/>
                <a:gd name="T9" fmla="*/ 342 h 342"/>
              </a:gdLst>
              <a:ahLst/>
              <a:cxnLst>
                <a:cxn ang="0">
                  <a:pos x="T0" y="T1"/>
                </a:cxn>
                <a:cxn ang="0">
                  <a:pos x="T2" y="T3"/>
                </a:cxn>
                <a:cxn ang="0">
                  <a:pos x="T4" y="T5"/>
                </a:cxn>
                <a:cxn ang="0">
                  <a:pos x="T6" y="T7"/>
                </a:cxn>
                <a:cxn ang="0">
                  <a:pos x="T8" y="T9"/>
                </a:cxn>
              </a:cxnLst>
              <a:rect l="0" t="0" r="r" b="b"/>
              <a:pathLst>
                <a:path w="626" h="342">
                  <a:moveTo>
                    <a:pt x="626" y="342"/>
                  </a:moveTo>
                  <a:lnTo>
                    <a:pt x="541" y="0"/>
                  </a:lnTo>
                  <a:lnTo>
                    <a:pt x="0" y="0"/>
                  </a:lnTo>
                  <a:lnTo>
                    <a:pt x="85" y="342"/>
                  </a:lnTo>
                  <a:lnTo>
                    <a:pt x="626" y="342"/>
                  </a:lnTo>
                  <a:close/>
                </a:path>
              </a:pathLst>
            </a:custGeom>
            <a:solidFill>
              <a:schemeClr val="dk1">
                <a:lumMod val="100000"/>
              </a:schemeClr>
            </a:solidFill>
            <a:ln>
              <a:noFill/>
            </a:ln>
          </p:spPr>
          <p:txBody>
            <a:bodyPr vert="horz" wrap="square" lIns="91440" tIns="45720" rIns="91440" bIns="45720" numCol="1" anchor="ctr" anchorCtr="0" compatLnSpc="1">
              <a:normAutofit/>
            </a:bodyPr>
            <a:lstStyle/>
            <a:p>
              <a:pPr algn="ctr">
                <a:spcBef>
                  <a:spcPct val="0"/>
                </a:spcBef>
              </a:pPr>
              <a:r>
                <a:rPr lang="zh-CN" altLang="en-US" sz="1400" b="1" dirty="0">
                  <a:solidFill>
                    <a:schemeClr val="bg1"/>
                  </a:solidFill>
                </a:rPr>
                <a:t>文本</a:t>
              </a:r>
              <a:endParaRPr lang="en-US" altLang="zh-CN" sz="1400" b="1" dirty="0">
                <a:solidFill>
                  <a:schemeClr val="bg1"/>
                </a:solidFill>
              </a:endParaRPr>
            </a:p>
          </p:txBody>
        </p:sp>
        <p:sp>
          <p:nvSpPr>
            <p:cNvPr id="7" name="íśľîdè"/>
            <p:cNvSpPr/>
            <p:nvPr/>
          </p:nvSpPr>
          <p:spPr bwMode="auto">
            <a:xfrm>
              <a:off x="1282700" y="3632182"/>
              <a:ext cx="993775" cy="542925"/>
            </a:xfrm>
            <a:custGeom>
              <a:avLst/>
              <a:gdLst>
                <a:gd name="T0" fmla="*/ 626 w 626"/>
                <a:gd name="T1" fmla="*/ 342 h 342"/>
                <a:gd name="T2" fmla="*/ 541 w 626"/>
                <a:gd name="T3" fmla="*/ 0 h 342"/>
                <a:gd name="T4" fmla="*/ 0 w 626"/>
                <a:gd name="T5" fmla="*/ 0 h 342"/>
                <a:gd name="T6" fmla="*/ 85 w 626"/>
                <a:gd name="T7" fmla="*/ 342 h 342"/>
                <a:gd name="T8" fmla="*/ 626 w 626"/>
                <a:gd name="T9" fmla="*/ 342 h 342"/>
              </a:gdLst>
              <a:ahLst/>
              <a:cxnLst>
                <a:cxn ang="0">
                  <a:pos x="T0" y="T1"/>
                </a:cxn>
                <a:cxn ang="0">
                  <a:pos x="T2" y="T3"/>
                </a:cxn>
                <a:cxn ang="0">
                  <a:pos x="T4" y="T5"/>
                </a:cxn>
                <a:cxn ang="0">
                  <a:pos x="T6" y="T7"/>
                </a:cxn>
                <a:cxn ang="0">
                  <a:pos x="T8" y="T9"/>
                </a:cxn>
              </a:cxnLst>
              <a:rect l="0" t="0" r="r" b="b"/>
              <a:pathLst>
                <a:path w="626" h="342">
                  <a:moveTo>
                    <a:pt x="626" y="342"/>
                  </a:moveTo>
                  <a:lnTo>
                    <a:pt x="541" y="0"/>
                  </a:lnTo>
                  <a:lnTo>
                    <a:pt x="0" y="0"/>
                  </a:lnTo>
                  <a:lnTo>
                    <a:pt x="85" y="342"/>
                  </a:lnTo>
                  <a:lnTo>
                    <a:pt x="626" y="342"/>
                  </a:lnTo>
                  <a:close/>
                </a:path>
              </a:pathLst>
            </a:custGeom>
            <a:solidFill>
              <a:schemeClr val="dk1">
                <a:lumMod val="100000"/>
              </a:schemeClr>
            </a:solidFill>
            <a:ln>
              <a:noFill/>
            </a:ln>
          </p:spPr>
          <p:txBody>
            <a:bodyPr vert="horz" wrap="square" lIns="91440" tIns="45720" rIns="91440" bIns="45720" numCol="1" anchor="ctr" anchorCtr="0" compatLnSpc="1">
              <a:normAutofit/>
            </a:bodyPr>
            <a:lstStyle/>
            <a:p>
              <a:pPr algn="ctr">
                <a:spcBef>
                  <a:spcPct val="0"/>
                </a:spcBef>
              </a:pPr>
              <a:r>
                <a:rPr lang="zh-CN" altLang="en-US" sz="1400" b="1" dirty="0">
                  <a:solidFill>
                    <a:schemeClr val="bg1"/>
                  </a:solidFill>
                </a:rPr>
                <a:t>文本</a:t>
              </a:r>
              <a:endParaRPr lang="en-US" altLang="zh-CN" sz="1400" b="1" dirty="0">
                <a:solidFill>
                  <a:schemeClr val="bg1"/>
                </a:solidFill>
              </a:endParaRPr>
            </a:p>
          </p:txBody>
        </p:sp>
        <p:sp>
          <p:nvSpPr>
            <p:cNvPr id="8" name="îṩḷïḓé"/>
            <p:cNvSpPr/>
            <p:nvPr/>
          </p:nvSpPr>
          <p:spPr bwMode="auto">
            <a:xfrm>
              <a:off x="1593596" y="4883132"/>
              <a:ext cx="993775" cy="542925"/>
            </a:xfrm>
            <a:custGeom>
              <a:avLst/>
              <a:gdLst>
                <a:gd name="T0" fmla="*/ 626 w 626"/>
                <a:gd name="T1" fmla="*/ 342 h 342"/>
                <a:gd name="T2" fmla="*/ 541 w 626"/>
                <a:gd name="T3" fmla="*/ 0 h 342"/>
                <a:gd name="T4" fmla="*/ 0 w 626"/>
                <a:gd name="T5" fmla="*/ 0 h 342"/>
                <a:gd name="T6" fmla="*/ 85 w 626"/>
                <a:gd name="T7" fmla="*/ 342 h 342"/>
                <a:gd name="T8" fmla="*/ 626 w 626"/>
                <a:gd name="T9" fmla="*/ 342 h 342"/>
              </a:gdLst>
              <a:ahLst/>
              <a:cxnLst>
                <a:cxn ang="0">
                  <a:pos x="T0" y="T1"/>
                </a:cxn>
                <a:cxn ang="0">
                  <a:pos x="T2" y="T3"/>
                </a:cxn>
                <a:cxn ang="0">
                  <a:pos x="T4" y="T5"/>
                </a:cxn>
                <a:cxn ang="0">
                  <a:pos x="T6" y="T7"/>
                </a:cxn>
                <a:cxn ang="0">
                  <a:pos x="T8" y="T9"/>
                </a:cxn>
              </a:cxnLst>
              <a:rect l="0" t="0" r="r" b="b"/>
              <a:pathLst>
                <a:path w="626" h="342">
                  <a:moveTo>
                    <a:pt x="626" y="342"/>
                  </a:moveTo>
                  <a:lnTo>
                    <a:pt x="541" y="0"/>
                  </a:lnTo>
                  <a:lnTo>
                    <a:pt x="0" y="0"/>
                  </a:lnTo>
                  <a:lnTo>
                    <a:pt x="85" y="342"/>
                  </a:lnTo>
                  <a:lnTo>
                    <a:pt x="626" y="342"/>
                  </a:lnTo>
                  <a:close/>
                </a:path>
              </a:pathLst>
            </a:custGeom>
            <a:solidFill>
              <a:schemeClr val="accent2"/>
            </a:solidFill>
            <a:ln>
              <a:noFill/>
            </a:ln>
          </p:spPr>
          <p:txBody>
            <a:bodyPr vert="horz" wrap="square" lIns="91440" tIns="45720" rIns="91440" bIns="45720" numCol="1" anchor="ctr" anchorCtr="0" compatLnSpc="1">
              <a:normAutofit/>
            </a:bodyPr>
            <a:lstStyle/>
            <a:p>
              <a:pPr algn="ctr">
                <a:spcBef>
                  <a:spcPct val="0"/>
                </a:spcBef>
              </a:pPr>
              <a:r>
                <a:rPr lang="zh-CN" altLang="en-US" sz="1400" b="1" dirty="0">
                  <a:solidFill>
                    <a:schemeClr val="bg1"/>
                  </a:solidFill>
                </a:rPr>
                <a:t>文本</a:t>
              </a:r>
              <a:endParaRPr lang="en-US" altLang="zh-CN" sz="1400" b="1" dirty="0">
                <a:solidFill>
                  <a:schemeClr val="bg1"/>
                </a:solidFill>
              </a:endParaRPr>
            </a:p>
          </p:txBody>
        </p:sp>
        <p:sp>
          <p:nvSpPr>
            <p:cNvPr id="9" name="iSľîḑè"/>
            <p:cNvSpPr/>
            <p:nvPr/>
          </p:nvSpPr>
          <p:spPr bwMode="auto">
            <a:xfrm>
              <a:off x="1144851" y="1673207"/>
              <a:ext cx="9470310" cy="708025"/>
            </a:xfrm>
            <a:custGeom>
              <a:avLst/>
              <a:gdLst>
                <a:gd name="T0" fmla="*/ 6160 w 6160"/>
                <a:gd name="T1" fmla="*/ 446 h 446"/>
                <a:gd name="T2" fmla="*/ 6049 w 6160"/>
                <a:gd name="T3" fmla="*/ 0 h 446"/>
                <a:gd name="T4" fmla="*/ 0 w 6160"/>
                <a:gd name="T5" fmla="*/ 0 h 446"/>
                <a:gd name="T6" fmla="*/ 111 w 6160"/>
                <a:gd name="T7" fmla="*/ 446 h 446"/>
                <a:gd name="T8" fmla="*/ 6160 w 6160"/>
                <a:gd name="T9" fmla="*/ 446 h 446"/>
              </a:gdLst>
              <a:ahLst/>
              <a:cxnLst>
                <a:cxn ang="0">
                  <a:pos x="T0" y="T1"/>
                </a:cxn>
                <a:cxn ang="0">
                  <a:pos x="T2" y="T3"/>
                </a:cxn>
                <a:cxn ang="0">
                  <a:pos x="T4" y="T5"/>
                </a:cxn>
                <a:cxn ang="0">
                  <a:pos x="T6" y="T7"/>
                </a:cxn>
                <a:cxn ang="0">
                  <a:pos x="T8" y="T9"/>
                </a:cxn>
              </a:cxnLst>
              <a:rect l="0" t="0" r="r" b="b"/>
              <a:pathLst>
                <a:path w="6160" h="446">
                  <a:moveTo>
                    <a:pt x="6160" y="446"/>
                  </a:moveTo>
                  <a:lnTo>
                    <a:pt x="6049" y="0"/>
                  </a:lnTo>
                  <a:lnTo>
                    <a:pt x="0" y="0"/>
                  </a:lnTo>
                  <a:lnTo>
                    <a:pt x="111" y="446"/>
                  </a:lnTo>
                  <a:lnTo>
                    <a:pt x="6160" y="446"/>
                  </a:lnTo>
                  <a:close/>
                </a:path>
              </a:pathLst>
            </a:custGeom>
            <a:noFill/>
            <a:ln w="3175">
              <a:solidFill>
                <a:schemeClr val="bg1">
                  <a:lumMod val="75000"/>
                </a:schemeClr>
              </a:solidFill>
            </a:ln>
          </p:spPr>
          <p:txBody>
            <a:bodyPr vert="horz" wrap="square" lIns="91440" tIns="45720" rIns="91440" bIns="45720" numCol="1" anchor="ctr" anchorCtr="0" compatLnSpc="1">
              <a:normAutofit/>
            </a:bodyPr>
            <a:lstStyle/>
            <a:p>
              <a:pPr algn="ctr">
                <a:lnSpc>
                  <a:spcPct val="150000"/>
                </a:lnSpc>
                <a:spcBef>
                  <a:spcPct val="0"/>
                </a:spcBef>
              </a:pPr>
              <a:r>
                <a:rPr lang="zh-CN" altLang="en-US" sz="10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000" dirty="0">
                <a:solidFill>
                  <a:schemeClr val="tx1">
                    <a:lumMod val="50000"/>
                    <a:lumOff val="50000"/>
                  </a:schemeClr>
                </a:solidFill>
                <a:cs typeface="+mn-ea"/>
                <a:sym typeface="+mn-lt"/>
              </a:endParaRPr>
            </a:p>
          </p:txBody>
        </p:sp>
        <p:sp>
          <p:nvSpPr>
            <p:cNvPr id="10" name="ïṧlïḑe"/>
            <p:cNvSpPr/>
            <p:nvPr/>
          </p:nvSpPr>
          <p:spPr bwMode="auto">
            <a:xfrm>
              <a:off x="1446425" y="2924157"/>
              <a:ext cx="9470310" cy="708025"/>
            </a:xfrm>
            <a:custGeom>
              <a:avLst/>
              <a:gdLst>
                <a:gd name="T0" fmla="*/ 6160 w 6160"/>
                <a:gd name="T1" fmla="*/ 446 h 446"/>
                <a:gd name="T2" fmla="*/ 6049 w 6160"/>
                <a:gd name="T3" fmla="*/ 0 h 446"/>
                <a:gd name="T4" fmla="*/ 0 w 6160"/>
                <a:gd name="T5" fmla="*/ 0 h 446"/>
                <a:gd name="T6" fmla="*/ 111 w 6160"/>
                <a:gd name="T7" fmla="*/ 446 h 446"/>
                <a:gd name="T8" fmla="*/ 6160 w 6160"/>
                <a:gd name="T9" fmla="*/ 446 h 446"/>
              </a:gdLst>
              <a:ahLst/>
              <a:cxnLst>
                <a:cxn ang="0">
                  <a:pos x="T0" y="T1"/>
                </a:cxn>
                <a:cxn ang="0">
                  <a:pos x="T2" y="T3"/>
                </a:cxn>
                <a:cxn ang="0">
                  <a:pos x="T4" y="T5"/>
                </a:cxn>
                <a:cxn ang="0">
                  <a:pos x="T6" y="T7"/>
                </a:cxn>
                <a:cxn ang="0">
                  <a:pos x="T8" y="T9"/>
                </a:cxn>
              </a:cxnLst>
              <a:rect l="0" t="0" r="r" b="b"/>
              <a:pathLst>
                <a:path w="6160" h="446">
                  <a:moveTo>
                    <a:pt x="6160" y="446"/>
                  </a:moveTo>
                  <a:lnTo>
                    <a:pt x="6049" y="0"/>
                  </a:lnTo>
                  <a:lnTo>
                    <a:pt x="0" y="0"/>
                  </a:lnTo>
                  <a:lnTo>
                    <a:pt x="111" y="446"/>
                  </a:lnTo>
                  <a:lnTo>
                    <a:pt x="6160" y="446"/>
                  </a:lnTo>
                  <a:close/>
                </a:path>
              </a:pathLst>
            </a:custGeom>
            <a:noFill/>
            <a:ln w="3175">
              <a:solidFill>
                <a:schemeClr val="bg1">
                  <a:lumMod val="75000"/>
                </a:schemeClr>
              </a:solidFill>
            </a:ln>
          </p:spPr>
          <p:txBody>
            <a:bodyPr vert="horz" wrap="square" lIns="91440" tIns="45720" rIns="91440" bIns="45720" numCol="1" anchor="ctr" anchorCtr="0" compatLnSpc="1">
              <a:normAutofit/>
            </a:bodyPr>
            <a:lstStyle/>
            <a:p>
              <a:pPr algn="ctr">
                <a:lnSpc>
                  <a:spcPct val="150000"/>
                </a:lnSpc>
                <a:spcBef>
                  <a:spcPct val="0"/>
                </a:spcBef>
              </a:pPr>
              <a:r>
                <a:rPr lang="zh-CN" altLang="en-US" sz="10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000" dirty="0">
                <a:solidFill>
                  <a:schemeClr val="tx1">
                    <a:lumMod val="50000"/>
                    <a:lumOff val="50000"/>
                  </a:schemeClr>
                </a:solidFill>
                <a:cs typeface="+mn-ea"/>
                <a:sym typeface="+mn-lt"/>
              </a:endParaRPr>
            </a:p>
          </p:txBody>
        </p:sp>
        <p:sp>
          <p:nvSpPr>
            <p:cNvPr id="11" name="îṡļide"/>
            <p:cNvSpPr/>
            <p:nvPr/>
          </p:nvSpPr>
          <p:spPr bwMode="auto">
            <a:xfrm>
              <a:off x="1747508" y="4175107"/>
              <a:ext cx="9470310" cy="708025"/>
            </a:xfrm>
            <a:custGeom>
              <a:avLst/>
              <a:gdLst>
                <a:gd name="T0" fmla="*/ 6160 w 6160"/>
                <a:gd name="T1" fmla="*/ 446 h 446"/>
                <a:gd name="T2" fmla="*/ 6049 w 6160"/>
                <a:gd name="T3" fmla="*/ 0 h 446"/>
                <a:gd name="T4" fmla="*/ 0 w 6160"/>
                <a:gd name="T5" fmla="*/ 0 h 446"/>
                <a:gd name="T6" fmla="*/ 111 w 6160"/>
                <a:gd name="T7" fmla="*/ 446 h 446"/>
                <a:gd name="T8" fmla="*/ 6160 w 6160"/>
                <a:gd name="T9" fmla="*/ 446 h 446"/>
              </a:gdLst>
              <a:ahLst/>
              <a:cxnLst>
                <a:cxn ang="0">
                  <a:pos x="T0" y="T1"/>
                </a:cxn>
                <a:cxn ang="0">
                  <a:pos x="T2" y="T3"/>
                </a:cxn>
                <a:cxn ang="0">
                  <a:pos x="T4" y="T5"/>
                </a:cxn>
                <a:cxn ang="0">
                  <a:pos x="T6" y="T7"/>
                </a:cxn>
                <a:cxn ang="0">
                  <a:pos x="T8" y="T9"/>
                </a:cxn>
              </a:cxnLst>
              <a:rect l="0" t="0" r="r" b="b"/>
              <a:pathLst>
                <a:path w="6160" h="446">
                  <a:moveTo>
                    <a:pt x="6160" y="446"/>
                  </a:moveTo>
                  <a:lnTo>
                    <a:pt x="6049" y="0"/>
                  </a:lnTo>
                  <a:lnTo>
                    <a:pt x="0" y="0"/>
                  </a:lnTo>
                  <a:lnTo>
                    <a:pt x="111" y="446"/>
                  </a:lnTo>
                  <a:lnTo>
                    <a:pt x="6160" y="446"/>
                  </a:lnTo>
                  <a:close/>
                </a:path>
              </a:pathLst>
            </a:custGeom>
            <a:noFill/>
            <a:ln w="3175">
              <a:solidFill>
                <a:schemeClr val="bg1">
                  <a:lumMod val="75000"/>
                </a:schemeClr>
              </a:solidFill>
            </a:ln>
          </p:spPr>
          <p:txBody>
            <a:bodyPr vert="horz" wrap="square" lIns="91440" tIns="45720" rIns="91440" bIns="45720" numCol="1" anchor="ctr" anchorCtr="0" compatLnSpc="1">
              <a:normAutofit/>
            </a:bodyPr>
            <a:lstStyle/>
            <a:p>
              <a:pPr algn="ctr">
                <a:lnSpc>
                  <a:spcPct val="150000"/>
                </a:lnSpc>
                <a:spcBef>
                  <a:spcPct val="0"/>
                </a:spcBef>
              </a:pPr>
              <a:r>
                <a:rPr lang="zh-CN" altLang="en-US" sz="10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000" dirty="0">
                <a:solidFill>
                  <a:schemeClr val="tx1">
                    <a:lumMod val="50000"/>
                    <a:lumOff val="50000"/>
                  </a:schemeClr>
                </a:solidFill>
                <a:cs typeface="+mn-ea"/>
                <a:sym typeface="+mn-lt"/>
              </a:endParaRPr>
            </a:p>
          </p:txBody>
        </p:sp>
        <p:sp>
          <p:nvSpPr>
            <p:cNvPr id="12" name="iŝlîḓê"/>
            <p:cNvSpPr/>
            <p:nvPr/>
          </p:nvSpPr>
          <p:spPr bwMode="auto">
            <a:xfrm>
              <a:off x="971804" y="2381232"/>
              <a:ext cx="962405" cy="542925"/>
            </a:xfrm>
            <a:custGeom>
              <a:avLst/>
              <a:gdLst>
                <a:gd name="T0" fmla="*/ 626 w 626"/>
                <a:gd name="T1" fmla="*/ 342 h 342"/>
                <a:gd name="T2" fmla="*/ 541 w 626"/>
                <a:gd name="T3" fmla="*/ 0 h 342"/>
                <a:gd name="T4" fmla="*/ 0 w 626"/>
                <a:gd name="T5" fmla="*/ 0 h 342"/>
                <a:gd name="T6" fmla="*/ 85 w 626"/>
                <a:gd name="T7" fmla="*/ 342 h 342"/>
                <a:gd name="T8" fmla="*/ 626 w 626"/>
                <a:gd name="T9" fmla="*/ 342 h 342"/>
              </a:gdLst>
              <a:ahLst/>
              <a:cxnLst>
                <a:cxn ang="0">
                  <a:pos x="T0" y="T1"/>
                </a:cxn>
                <a:cxn ang="0">
                  <a:pos x="T2" y="T3"/>
                </a:cxn>
                <a:cxn ang="0">
                  <a:pos x="T4" y="T5"/>
                </a:cxn>
                <a:cxn ang="0">
                  <a:pos x="T6" y="T7"/>
                </a:cxn>
                <a:cxn ang="0">
                  <a:pos x="T8" y="T9"/>
                </a:cxn>
              </a:cxnLst>
              <a:rect l="0" t="0" r="r" b="b"/>
              <a:pathLst>
                <a:path w="626" h="342">
                  <a:moveTo>
                    <a:pt x="626" y="342"/>
                  </a:moveTo>
                  <a:lnTo>
                    <a:pt x="541" y="0"/>
                  </a:lnTo>
                  <a:lnTo>
                    <a:pt x="0" y="0"/>
                  </a:lnTo>
                  <a:lnTo>
                    <a:pt x="85" y="342"/>
                  </a:lnTo>
                  <a:lnTo>
                    <a:pt x="626" y="342"/>
                  </a:lnTo>
                  <a:close/>
                </a:path>
              </a:pathLst>
            </a:custGeom>
            <a:solidFill>
              <a:schemeClr val="accent2"/>
            </a:solidFill>
            <a:ln>
              <a:noFill/>
            </a:ln>
          </p:spPr>
          <p:txBody>
            <a:bodyPr vert="horz" wrap="square" lIns="91440" tIns="45720" rIns="91440" bIns="45720" numCol="1" anchor="ctr" anchorCtr="0" compatLnSpc="1">
              <a:normAutofit/>
            </a:bodyPr>
            <a:lstStyle/>
            <a:p>
              <a:pPr algn="ctr">
                <a:spcBef>
                  <a:spcPct val="0"/>
                </a:spcBef>
              </a:pPr>
              <a:r>
                <a:rPr lang="zh-CN" altLang="en-US" sz="1400" b="1" dirty="0">
                  <a:solidFill>
                    <a:schemeClr val="bg1"/>
                  </a:solidFill>
                </a:rPr>
                <a:t>文本</a:t>
              </a:r>
              <a:endParaRPr lang="en-US" altLang="zh-CN" sz="1400" b="1" dirty="0">
                <a:solidFill>
                  <a:schemeClr val="bg1"/>
                </a:solidFill>
              </a:endParaRPr>
            </a:p>
          </p:txBody>
        </p:sp>
        <p:sp>
          <p:nvSpPr>
            <p:cNvPr id="13" name="iṥlïḓê"/>
            <p:cNvSpPr/>
            <p:nvPr/>
          </p:nvSpPr>
          <p:spPr bwMode="auto">
            <a:xfrm>
              <a:off x="2048590" y="5426057"/>
              <a:ext cx="9470310" cy="708025"/>
            </a:xfrm>
            <a:custGeom>
              <a:avLst/>
              <a:gdLst>
                <a:gd name="T0" fmla="*/ 6160 w 6160"/>
                <a:gd name="T1" fmla="*/ 446 h 446"/>
                <a:gd name="T2" fmla="*/ 6049 w 6160"/>
                <a:gd name="T3" fmla="*/ 0 h 446"/>
                <a:gd name="T4" fmla="*/ 0 w 6160"/>
                <a:gd name="T5" fmla="*/ 0 h 446"/>
                <a:gd name="T6" fmla="*/ 111 w 6160"/>
                <a:gd name="T7" fmla="*/ 446 h 446"/>
                <a:gd name="T8" fmla="*/ 6160 w 6160"/>
                <a:gd name="T9" fmla="*/ 446 h 446"/>
              </a:gdLst>
              <a:ahLst/>
              <a:cxnLst>
                <a:cxn ang="0">
                  <a:pos x="T0" y="T1"/>
                </a:cxn>
                <a:cxn ang="0">
                  <a:pos x="T2" y="T3"/>
                </a:cxn>
                <a:cxn ang="0">
                  <a:pos x="T4" y="T5"/>
                </a:cxn>
                <a:cxn ang="0">
                  <a:pos x="T6" y="T7"/>
                </a:cxn>
                <a:cxn ang="0">
                  <a:pos x="T8" y="T9"/>
                </a:cxn>
              </a:cxnLst>
              <a:rect l="0" t="0" r="r" b="b"/>
              <a:pathLst>
                <a:path w="6160" h="446">
                  <a:moveTo>
                    <a:pt x="6160" y="446"/>
                  </a:moveTo>
                  <a:lnTo>
                    <a:pt x="6049" y="0"/>
                  </a:lnTo>
                  <a:lnTo>
                    <a:pt x="0" y="0"/>
                  </a:lnTo>
                  <a:lnTo>
                    <a:pt x="111" y="446"/>
                  </a:lnTo>
                  <a:lnTo>
                    <a:pt x="6160" y="446"/>
                  </a:lnTo>
                  <a:close/>
                </a:path>
              </a:pathLst>
            </a:custGeom>
            <a:noFill/>
            <a:ln w="3175">
              <a:solidFill>
                <a:schemeClr val="bg1">
                  <a:lumMod val="75000"/>
                </a:schemeClr>
              </a:solidFill>
            </a:ln>
          </p:spPr>
          <p:txBody>
            <a:bodyPr vert="horz" wrap="square" lIns="91440" tIns="45720" rIns="91440" bIns="45720" numCol="1" anchor="ctr" anchorCtr="0" compatLnSpc="1">
              <a:normAutofit/>
            </a:bodyPr>
            <a:lstStyle/>
            <a:p>
              <a:pPr algn="ctr">
                <a:lnSpc>
                  <a:spcPct val="150000"/>
                </a:lnSpc>
                <a:spcBef>
                  <a:spcPct val="0"/>
                </a:spcBef>
              </a:pPr>
              <a:r>
                <a:rPr lang="zh-CN" altLang="en-US" sz="10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000" dirty="0">
                <a:solidFill>
                  <a:schemeClr val="tx1">
                    <a:lumMod val="50000"/>
                    <a:lumOff val="50000"/>
                  </a:schemeClr>
                </a:solidFill>
                <a:cs typeface="+mn-ea"/>
                <a:sym typeface="+mn-lt"/>
              </a:endParaRPr>
            </a:p>
          </p:txBody>
        </p:sp>
      </p:grpSp>
      <p:grpSp>
        <p:nvGrpSpPr>
          <p:cNvPr id="18" name="组合 17"/>
          <p:cNvGrpSpPr/>
          <p:nvPr/>
        </p:nvGrpSpPr>
        <p:grpSpPr>
          <a:xfrm>
            <a:off x="199289" y="258436"/>
            <a:ext cx="4355770" cy="655320"/>
            <a:chOff x="363500" y="173190"/>
            <a:chExt cx="4355770" cy="655320"/>
          </a:xfrm>
        </p:grpSpPr>
        <p:sp>
          <p:nvSpPr>
            <p:cNvPr id="19"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研究方法与结论</a:t>
              </a:r>
            </a:p>
          </p:txBody>
        </p:sp>
        <p:sp>
          <p:nvSpPr>
            <p:cNvPr id="20"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21" name="椭圆 20"/>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03</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22208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341437" y="2175668"/>
            <a:ext cx="9509126" cy="2925763"/>
            <a:chOff x="1341437" y="2175668"/>
            <a:chExt cx="9509126" cy="2925763"/>
          </a:xfrm>
        </p:grpSpPr>
        <p:grpSp>
          <p:nvGrpSpPr>
            <p:cNvPr id="35" name="i$ḷiḓe"/>
            <p:cNvGrpSpPr/>
            <p:nvPr/>
          </p:nvGrpSpPr>
          <p:grpSpPr>
            <a:xfrm>
              <a:off x="1341437" y="2175668"/>
              <a:ext cx="9509126" cy="2925763"/>
              <a:chOff x="1341437" y="1966119"/>
              <a:chExt cx="9509126" cy="2925763"/>
            </a:xfrm>
            <a:solidFill>
              <a:schemeClr val="bg1">
                <a:lumMod val="95000"/>
              </a:schemeClr>
            </a:solidFill>
          </p:grpSpPr>
          <p:sp>
            <p:nvSpPr>
              <p:cNvPr id="60" name="ïŝľídé"/>
              <p:cNvSpPr/>
              <p:nvPr/>
            </p:nvSpPr>
            <p:spPr bwMode="auto">
              <a:xfrm>
                <a:off x="5449888" y="1966119"/>
                <a:ext cx="1373188" cy="2925763"/>
              </a:xfrm>
              <a:custGeom>
                <a:avLst/>
                <a:gdLst>
                  <a:gd name="T0" fmla="*/ 7 w 865"/>
                  <a:gd name="T1" fmla="*/ 1843 h 1843"/>
                  <a:gd name="T2" fmla="*/ 784 w 865"/>
                  <a:gd name="T3" fmla="*/ 926 h 1843"/>
                  <a:gd name="T4" fmla="*/ 0 w 865"/>
                  <a:gd name="T5" fmla="*/ 0 h 1843"/>
                  <a:gd name="T6" fmla="*/ 80 w 865"/>
                  <a:gd name="T7" fmla="*/ 0 h 1843"/>
                  <a:gd name="T8" fmla="*/ 865 w 865"/>
                  <a:gd name="T9" fmla="*/ 926 h 1843"/>
                  <a:gd name="T10" fmla="*/ 88 w 865"/>
                  <a:gd name="T11" fmla="*/ 1843 h 1843"/>
                  <a:gd name="T12" fmla="*/ 7 w 865"/>
                  <a:gd name="T13" fmla="*/ 1843 h 1843"/>
                </a:gdLst>
                <a:ahLst/>
                <a:cxnLst>
                  <a:cxn ang="0">
                    <a:pos x="T0" y="T1"/>
                  </a:cxn>
                  <a:cxn ang="0">
                    <a:pos x="T2" y="T3"/>
                  </a:cxn>
                  <a:cxn ang="0">
                    <a:pos x="T4" y="T5"/>
                  </a:cxn>
                  <a:cxn ang="0">
                    <a:pos x="T6" y="T7"/>
                  </a:cxn>
                  <a:cxn ang="0">
                    <a:pos x="T8" y="T9"/>
                  </a:cxn>
                  <a:cxn ang="0">
                    <a:pos x="T10" y="T11"/>
                  </a:cxn>
                  <a:cxn ang="0">
                    <a:pos x="T12" y="T13"/>
                  </a:cxn>
                </a:cxnLst>
                <a:rect l="0" t="0" r="r" b="b"/>
                <a:pathLst>
                  <a:path w="865" h="1843">
                    <a:moveTo>
                      <a:pt x="7" y="1843"/>
                    </a:moveTo>
                    <a:lnTo>
                      <a:pt x="784" y="926"/>
                    </a:lnTo>
                    <a:lnTo>
                      <a:pt x="0" y="0"/>
                    </a:lnTo>
                    <a:lnTo>
                      <a:pt x="80" y="0"/>
                    </a:lnTo>
                    <a:lnTo>
                      <a:pt x="865" y="926"/>
                    </a:lnTo>
                    <a:lnTo>
                      <a:pt x="88" y="1843"/>
                    </a:lnTo>
                    <a:lnTo>
                      <a:pt x="7" y="1843"/>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1" name="íṧ1îdê"/>
              <p:cNvSpPr/>
              <p:nvPr/>
            </p:nvSpPr>
            <p:spPr bwMode="auto">
              <a:xfrm>
                <a:off x="7988300" y="1966119"/>
                <a:ext cx="1373188" cy="2925763"/>
              </a:xfrm>
              <a:custGeom>
                <a:avLst/>
                <a:gdLst>
                  <a:gd name="T0" fmla="*/ 7 w 865"/>
                  <a:gd name="T1" fmla="*/ 1843 h 1843"/>
                  <a:gd name="T2" fmla="*/ 785 w 865"/>
                  <a:gd name="T3" fmla="*/ 926 h 1843"/>
                  <a:gd name="T4" fmla="*/ 0 w 865"/>
                  <a:gd name="T5" fmla="*/ 0 h 1843"/>
                  <a:gd name="T6" fmla="*/ 81 w 865"/>
                  <a:gd name="T7" fmla="*/ 0 h 1843"/>
                  <a:gd name="T8" fmla="*/ 865 w 865"/>
                  <a:gd name="T9" fmla="*/ 926 h 1843"/>
                  <a:gd name="T10" fmla="*/ 88 w 865"/>
                  <a:gd name="T11" fmla="*/ 1843 h 1843"/>
                  <a:gd name="T12" fmla="*/ 7 w 865"/>
                  <a:gd name="T13" fmla="*/ 1843 h 1843"/>
                </a:gdLst>
                <a:ahLst/>
                <a:cxnLst>
                  <a:cxn ang="0">
                    <a:pos x="T0" y="T1"/>
                  </a:cxn>
                  <a:cxn ang="0">
                    <a:pos x="T2" y="T3"/>
                  </a:cxn>
                  <a:cxn ang="0">
                    <a:pos x="T4" y="T5"/>
                  </a:cxn>
                  <a:cxn ang="0">
                    <a:pos x="T6" y="T7"/>
                  </a:cxn>
                  <a:cxn ang="0">
                    <a:pos x="T8" y="T9"/>
                  </a:cxn>
                  <a:cxn ang="0">
                    <a:pos x="T10" y="T11"/>
                  </a:cxn>
                  <a:cxn ang="0">
                    <a:pos x="T12" y="T13"/>
                  </a:cxn>
                </a:cxnLst>
                <a:rect l="0" t="0" r="r" b="b"/>
                <a:pathLst>
                  <a:path w="865" h="1843">
                    <a:moveTo>
                      <a:pt x="7" y="1843"/>
                    </a:moveTo>
                    <a:lnTo>
                      <a:pt x="785" y="926"/>
                    </a:lnTo>
                    <a:lnTo>
                      <a:pt x="0" y="0"/>
                    </a:lnTo>
                    <a:lnTo>
                      <a:pt x="81" y="0"/>
                    </a:lnTo>
                    <a:lnTo>
                      <a:pt x="865" y="926"/>
                    </a:lnTo>
                    <a:lnTo>
                      <a:pt x="88" y="1843"/>
                    </a:lnTo>
                    <a:lnTo>
                      <a:pt x="7" y="1843"/>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2" name="iṥľíde"/>
              <p:cNvSpPr/>
              <p:nvPr/>
            </p:nvSpPr>
            <p:spPr bwMode="auto">
              <a:xfrm>
                <a:off x="2943225" y="1966119"/>
                <a:ext cx="1373188" cy="2925763"/>
              </a:xfrm>
              <a:custGeom>
                <a:avLst/>
                <a:gdLst>
                  <a:gd name="T0" fmla="*/ 6 w 865"/>
                  <a:gd name="T1" fmla="*/ 1843 h 1843"/>
                  <a:gd name="T2" fmla="*/ 783 w 865"/>
                  <a:gd name="T3" fmla="*/ 926 h 1843"/>
                  <a:gd name="T4" fmla="*/ 0 w 865"/>
                  <a:gd name="T5" fmla="*/ 0 h 1843"/>
                  <a:gd name="T6" fmla="*/ 81 w 865"/>
                  <a:gd name="T7" fmla="*/ 0 h 1843"/>
                  <a:gd name="T8" fmla="*/ 865 w 865"/>
                  <a:gd name="T9" fmla="*/ 926 h 1843"/>
                  <a:gd name="T10" fmla="*/ 88 w 865"/>
                  <a:gd name="T11" fmla="*/ 1843 h 1843"/>
                  <a:gd name="T12" fmla="*/ 6 w 865"/>
                  <a:gd name="T13" fmla="*/ 1843 h 1843"/>
                </a:gdLst>
                <a:ahLst/>
                <a:cxnLst>
                  <a:cxn ang="0">
                    <a:pos x="T0" y="T1"/>
                  </a:cxn>
                  <a:cxn ang="0">
                    <a:pos x="T2" y="T3"/>
                  </a:cxn>
                  <a:cxn ang="0">
                    <a:pos x="T4" y="T5"/>
                  </a:cxn>
                  <a:cxn ang="0">
                    <a:pos x="T6" y="T7"/>
                  </a:cxn>
                  <a:cxn ang="0">
                    <a:pos x="T8" y="T9"/>
                  </a:cxn>
                  <a:cxn ang="0">
                    <a:pos x="T10" y="T11"/>
                  </a:cxn>
                  <a:cxn ang="0">
                    <a:pos x="T12" y="T13"/>
                  </a:cxn>
                </a:cxnLst>
                <a:rect l="0" t="0" r="r" b="b"/>
                <a:pathLst>
                  <a:path w="865" h="1843">
                    <a:moveTo>
                      <a:pt x="6" y="1843"/>
                    </a:moveTo>
                    <a:lnTo>
                      <a:pt x="783" y="926"/>
                    </a:lnTo>
                    <a:lnTo>
                      <a:pt x="0" y="0"/>
                    </a:lnTo>
                    <a:lnTo>
                      <a:pt x="81" y="0"/>
                    </a:lnTo>
                    <a:lnTo>
                      <a:pt x="865" y="926"/>
                    </a:lnTo>
                    <a:lnTo>
                      <a:pt x="88" y="1843"/>
                    </a:lnTo>
                    <a:lnTo>
                      <a:pt x="6" y="1843"/>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3" name="ïśḻïḍe"/>
              <p:cNvSpPr/>
              <p:nvPr/>
            </p:nvSpPr>
            <p:spPr bwMode="auto">
              <a:xfrm>
                <a:off x="10220325" y="2618130"/>
                <a:ext cx="630238" cy="1584325"/>
              </a:xfrm>
              <a:custGeom>
                <a:avLst/>
                <a:gdLst>
                  <a:gd name="connsiteX0" fmla="*/ 215900 w 630238"/>
                  <a:gd name="connsiteY0" fmla="*/ 479425 h 1584325"/>
                  <a:gd name="connsiteX1" fmla="*/ 141287 w 630238"/>
                  <a:gd name="connsiteY1" fmla="*/ 548482 h 1584325"/>
                  <a:gd name="connsiteX2" fmla="*/ 215900 w 630238"/>
                  <a:gd name="connsiteY2" fmla="*/ 617539 h 1584325"/>
                  <a:gd name="connsiteX3" fmla="*/ 290513 w 630238"/>
                  <a:gd name="connsiteY3" fmla="*/ 548482 h 1584325"/>
                  <a:gd name="connsiteX4" fmla="*/ 215900 w 630238"/>
                  <a:gd name="connsiteY4" fmla="*/ 479425 h 1584325"/>
                  <a:gd name="connsiteX5" fmla="*/ 0 w 630238"/>
                  <a:gd name="connsiteY5" fmla="*/ 0 h 1584325"/>
                  <a:gd name="connsiteX6" fmla="*/ 6350 w 630238"/>
                  <a:gd name="connsiteY6" fmla="*/ 0 h 1584325"/>
                  <a:gd name="connsiteX7" fmla="*/ 630238 w 630238"/>
                  <a:gd name="connsiteY7" fmla="*/ 790575 h 1584325"/>
                  <a:gd name="connsiteX8" fmla="*/ 6350 w 630238"/>
                  <a:gd name="connsiteY8" fmla="*/ 1584325 h 1584325"/>
                  <a:gd name="connsiteX9" fmla="*/ 0 w 630238"/>
                  <a:gd name="connsiteY9" fmla="*/ 1584325 h 158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0238" h="1584325">
                    <a:moveTo>
                      <a:pt x="215900" y="479425"/>
                    </a:moveTo>
                    <a:cubicBezTo>
                      <a:pt x="174692" y="479425"/>
                      <a:pt x="141287" y="510343"/>
                      <a:pt x="141287" y="548482"/>
                    </a:cubicBezTo>
                    <a:cubicBezTo>
                      <a:pt x="141287" y="586621"/>
                      <a:pt x="174692" y="617539"/>
                      <a:pt x="215900" y="617539"/>
                    </a:cubicBezTo>
                    <a:cubicBezTo>
                      <a:pt x="257108" y="617539"/>
                      <a:pt x="290513" y="586621"/>
                      <a:pt x="290513" y="548482"/>
                    </a:cubicBezTo>
                    <a:cubicBezTo>
                      <a:pt x="290513" y="510343"/>
                      <a:pt x="257108" y="479425"/>
                      <a:pt x="215900" y="479425"/>
                    </a:cubicBezTo>
                    <a:close/>
                    <a:moveTo>
                      <a:pt x="0" y="0"/>
                    </a:moveTo>
                    <a:lnTo>
                      <a:pt x="6350" y="0"/>
                    </a:lnTo>
                    <a:lnTo>
                      <a:pt x="630238" y="790575"/>
                    </a:lnTo>
                    <a:lnTo>
                      <a:pt x="6350" y="1584325"/>
                    </a:lnTo>
                    <a:lnTo>
                      <a:pt x="0" y="1584325"/>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4" name="iśľíḋè"/>
              <p:cNvSpPr/>
              <p:nvPr/>
            </p:nvSpPr>
            <p:spPr bwMode="auto">
              <a:xfrm>
                <a:off x="1803400" y="2813393"/>
                <a:ext cx="1000125" cy="1243013"/>
              </a:xfrm>
              <a:custGeom>
                <a:avLst/>
                <a:gdLst>
                  <a:gd name="T0" fmla="*/ 111 w 571"/>
                  <a:gd name="T1" fmla="*/ 0 h 709"/>
                  <a:gd name="T2" fmla="*/ 571 w 571"/>
                  <a:gd name="T3" fmla="*/ 354 h 709"/>
                  <a:gd name="T4" fmla="*/ 111 w 571"/>
                  <a:gd name="T5" fmla="*/ 709 h 709"/>
                  <a:gd name="T6" fmla="*/ 1 w 571"/>
                  <a:gd name="T7" fmla="*/ 709 h 709"/>
                  <a:gd name="T8" fmla="*/ 424 w 571"/>
                  <a:gd name="T9" fmla="*/ 354 h 709"/>
                  <a:gd name="T10" fmla="*/ 0 w 571"/>
                  <a:gd name="T11" fmla="*/ 0 h 709"/>
                  <a:gd name="T12" fmla="*/ 111 w 571"/>
                  <a:gd name="T13" fmla="*/ 0 h 709"/>
                </a:gdLst>
                <a:ahLst/>
                <a:cxnLst>
                  <a:cxn ang="0">
                    <a:pos x="T0" y="T1"/>
                  </a:cxn>
                  <a:cxn ang="0">
                    <a:pos x="T2" y="T3"/>
                  </a:cxn>
                  <a:cxn ang="0">
                    <a:pos x="T4" y="T5"/>
                  </a:cxn>
                  <a:cxn ang="0">
                    <a:pos x="T6" y="T7"/>
                  </a:cxn>
                  <a:cxn ang="0">
                    <a:pos x="T8" y="T9"/>
                  </a:cxn>
                  <a:cxn ang="0">
                    <a:pos x="T10" y="T11"/>
                  </a:cxn>
                  <a:cxn ang="0">
                    <a:pos x="T12" y="T13"/>
                  </a:cxn>
                </a:cxnLst>
                <a:rect l="0" t="0" r="r" b="b"/>
                <a:pathLst>
                  <a:path w="571" h="709">
                    <a:moveTo>
                      <a:pt x="111" y="0"/>
                    </a:moveTo>
                    <a:cubicBezTo>
                      <a:pt x="220" y="148"/>
                      <a:pt x="390" y="264"/>
                      <a:pt x="571" y="354"/>
                    </a:cubicBezTo>
                    <a:cubicBezTo>
                      <a:pt x="388" y="443"/>
                      <a:pt x="225" y="564"/>
                      <a:pt x="111" y="709"/>
                    </a:cubicBezTo>
                    <a:cubicBezTo>
                      <a:pt x="1" y="709"/>
                      <a:pt x="1" y="709"/>
                      <a:pt x="1" y="709"/>
                    </a:cubicBezTo>
                    <a:cubicBezTo>
                      <a:pt x="116" y="568"/>
                      <a:pt x="254" y="446"/>
                      <a:pt x="424" y="354"/>
                    </a:cubicBezTo>
                    <a:cubicBezTo>
                      <a:pt x="254" y="261"/>
                      <a:pt x="111" y="138"/>
                      <a:pt x="0" y="0"/>
                    </a:cubicBezTo>
                    <a:lnTo>
                      <a:pt x="111" y="0"/>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5" name="íṡḻïḋè"/>
              <p:cNvSpPr/>
              <p:nvPr/>
            </p:nvSpPr>
            <p:spPr bwMode="auto">
              <a:xfrm>
                <a:off x="1341437" y="2813393"/>
                <a:ext cx="1001713" cy="1243013"/>
              </a:xfrm>
              <a:custGeom>
                <a:avLst/>
                <a:gdLst>
                  <a:gd name="T0" fmla="*/ 111 w 572"/>
                  <a:gd name="T1" fmla="*/ 0 h 709"/>
                  <a:gd name="T2" fmla="*/ 572 w 572"/>
                  <a:gd name="T3" fmla="*/ 354 h 709"/>
                  <a:gd name="T4" fmla="*/ 111 w 572"/>
                  <a:gd name="T5" fmla="*/ 709 h 709"/>
                  <a:gd name="T6" fmla="*/ 2 w 572"/>
                  <a:gd name="T7" fmla="*/ 709 h 709"/>
                  <a:gd name="T8" fmla="*/ 425 w 572"/>
                  <a:gd name="T9" fmla="*/ 354 h 709"/>
                  <a:gd name="T10" fmla="*/ 0 w 572"/>
                  <a:gd name="T11" fmla="*/ 0 h 709"/>
                  <a:gd name="T12" fmla="*/ 111 w 572"/>
                  <a:gd name="T13" fmla="*/ 0 h 709"/>
                </a:gdLst>
                <a:ahLst/>
                <a:cxnLst>
                  <a:cxn ang="0">
                    <a:pos x="T0" y="T1"/>
                  </a:cxn>
                  <a:cxn ang="0">
                    <a:pos x="T2" y="T3"/>
                  </a:cxn>
                  <a:cxn ang="0">
                    <a:pos x="T4" y="T5"/>
                  </a:cxn>
                  <a:cxn ang="0">
                    <a:pos x="T6" y="T7"/>
                  </a:cxn>
                  <a:cxn ang="0">
                    <a:pos x="T8" y="T9"/>
                  </a:cxn>
                  <a:cxn ang="0">
                    <a:pos x="T10" y="T11"/>
                  </a:cxn>
                  <a:cxn ang="0">
                    <a:pos x="T12" y="T13"/>
                  </a:cxn>
                </a:cxnLst>
                <a:rect l="0" t="0" r="r" b="b"/>
                <a:pathLst>
                  <a:path w="572" h="709">
                    <a:moveTo>
                      <a:pt x="111" y="0"/>
                    </a:moveTo>
                    <a:cubicBezTo>
                      <a:pt x="221" y="148"/>
                      <a:pt x="391" y="264"/>
                      <a:pt x="572" y="354"/>
                    </a:cubicBezTo>
                    <a:cubicBezTo>
                      <a:pt x="389" y="443"/>
                      <a:pt x="226" y="564"/>
                      <a:pt x="111" y="709"/>
                    </a:cubicBezTo>
                    <a:cubicBezTo>
                      <a:pt x="2" y="709"/>
                      <a:pt x="2" y="709"/>
                      <a:pt x="2" y="709"/>
                    </a:cubicBezTo>
                    <a:cubicBezTo>
                      <a:pt x="117" y="568"/>
                      <a:pt x="255" y="446"/>
                      <a:pt x="425" y="354"/>
                    </a:cubicBezTo>
                    <a:cubicBezTo>
                      <a:pt x="255" y="261"/>
                      <a:pt x="111" y="138"/>
                      <a:pt x="0" y="0"/>
                    </a:cubicBezTo>
                    <a:lnTo>
                      <a:pt x="111" y="0"/>
                    </a:ln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66" name="ïṡḻíde"/>
              <p:cNvSpPr/>
              <p:nvPr/>
            </p:nvSpPr>
            <p:spPr bwMode="auto">
              <a:xfrm>
                <a:off x="2595562" y="3367430"/>
                <a:ext cx="7537450" cy="122238"/>
              </a:xfrm>
              <a:custGeom>
                <a:avLst/>
                <a:gdLst>
                  <a:gd name="T0" fmla="*/ 43 w 4304"/>
                  <a:gd name="T1" fmla="*/ 0 h 70"/>
                  <a:gd name="T2" fmla="*/ 0 w 4304"/>
                  <a:gd name="T3" fmla="*/ 35 h 70"/>
                  <a:gd name="T4" fmla="*/ 43 w 4304"/>
                  <a:gd name="T5" fmla="*/ 70 h 70"/>
                  <a:gd name="T6" fmla="*/ 4260 w 4304"/>
                  <a:gd name="T7" fmla="*/ 70 h 70"/>
                  <a:gd name="T8" fmla="*/ 4304 w 4304"/>
                  <a:gd name="T9" fmla="*/ 35 h 70"/>
                  <a:gd name="T10" fmla="*/ 4260 w 4304"/>
                  <a:gd name="T11" fmla="*/ 0 h 70"/>
                  <a:gd name="T12" fmla="*/ 43 w 4304"/>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4304" h="70">
                    <a:moveTo>
                      <a:pt x="43" y="0"/>
                    </a:moveTo>
                    <a:cubicBezTo>
                      <a:pt x="19" y="0"/>
                      <a:pt x="0" y="16"/>
                      <a:pt x="0" y="35"/>
                    </a:cubicBezTo>
                    <a:cubicBezTo>
                      <a:pt x="0" y="55"/>
                      <a:pt x="19" y="70"/>
                      <a:pt x="43" y="70"/>
                    </a:cubicBezTo>
                    <a:cubicBezTo>
                      <a:pt x="4260" y="70"/>
                      <a:pt x="4260" y="70"/>
                      <a:pt x="4260" y="70"/>
                    </a:cubicBezTo>
                    <a:cubicBezTo>
                      <a:pt x="4284" y="70"/>
                      <a:pt x="4304" y="55"/>
                      <a:pt x="4304" y="35"/>
                    </a:cubicBezTo>
                    <a:cubicBezTo>
                      <a:pt x="4304" y="16"/>
                      <a:pt x="4284" y="0"/>
                      <a:pt x="4260" y="0"/>
                    </a:cubicBezTo>
                    <a:lnTo>
                      <a:pt x="43" y="0"/>
                    </a:lnTo>
                    <a:close/>
                  </a:path>
                </a:pathLst>
              </a:custGeom>
              <a:grpFill/>
              <a:ln>
                <a:noFill/>
              </a:ln>
            </p:spPr>
            <p:txBody>
              <a:bodyPr vert="horz" wrap="square" lIns="91440" tIns="45720" rIns="91440" bIns="45720" numCol="1" anchor="t" anchorCtr="0" compatLnSpc="1">
                <a:normAutofit fontScale="2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sp>
          <p:nvSpPr>
            <p:cNvPr id="36" name="iṡ1íḓé"/>
            <p:cNvSpPr/>
            <p:nvPr/>
          </p:nvSpPr>
          <p:spPr>
            <a:xfrm>
              <a:off x="3294404" y="2559733"/>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37" name="ïṧļïḍê"/>
            <p:cNvSpPr/>
            <p:nvPr/>
          </p:nvSpPr>
          <p:spPr bwMode="auto">
            <a:xfrm>
              <a:off x="1809750" y="252058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38" name="ïšlíḍê"/>
            <p:cNvSpPr/>
            <p:nvPr/>
          </p:nvSpPr>
          <p:spPr>
            <a:xfrm>
              <a:off x="5812803" y="2559733"/>
              <a:ext cx="267946" cy="267946"/>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39" name="i$ľîḋé"/>
            <p:cNvSpPr/>
            <p:nvPr/>
          </p:nvSpPr>
          <p:spPr bwMode="auto">
            <a:xfrm>
              <a:off x="4328149" y="252058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40" name="i$liḑê"/>
            <p:cNvSpPr/>
            <p:nvPr/>
          </p:nvSpPr>
          <p:spPr>
            <a:xfrm>
              <a:off x="8362499" y="2559733"/>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41" name="iṩ1ïḓê"/>
            <p:cNvSpPr/>
            <p:nvPr/>
          </p:nvSpPr>
          <p:spPr bwMode="auto">
            <a:xfrm>
              <a:off x="6877845" y="252058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42" name="ïŝļïḍé"/>
            <p:cNvSpPr/>
            <p:nvPr/>
          </p:nvSpPr>
          <p:spPr>
            <a:xfrm>
              <a:off x="3294404" y="4451156"/>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43" name="ïṥ1ïdè"/>
            <p:cNvSpPr/>
            <p:nvPr/>
          </p:nvSpPr>
          <p:spPr bwMode="auto">
            <a:xfrm>
              <a:off x="1809750" y="4412004"/>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44" name="iṥḻiḋê"/>
            <p:cNvSpPr/>
            <p:nvPr/>
          </p:nvSpPr>
          <p:spPr>
            <a:xfrm>
              <a:off x="5812803" y="4451156"/>
              <a:ext cx="267946" cy="267946"/>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45" name="îṣlíḋé"/>
            <p:cNvSpPr/>
            <p:nvPr/>
          </p:nvSpPr>
          <p:spPr bwMode="auto">
            <a:xfrm>
              <a:off x="4328149" y="4412004"/>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46" name="íṧlïḑê"/>
            <p:cNvSpPr/>
            <p:nvPr/>
          </p:nvSpPr>
          <p:spPr>
            <a:xfrm>
              <a:off x="8362499" y="4451156"/>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47" name="ïSlíḍê"/>
            <p:cNvSpPr/>
            <p:nvPr/>
          </p:nvSpPr>
          <p:spPr bwMode="auto">
            <a:xfrm>
              <a:off x="6877845" y="4412004"/>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48" name="ísḷïḓé"/>
            <p:cNvSpPr/>
            <p:nvPr/>
          </p:nvSpPr>
          <p:spPr>
            <a:xfrm>
              <a:off x="3749393" y="3112407"/>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49" name="îS1ïďê"/>
            <p:cNvSpPr/>
            <p:nvPr/>
          </p:nvSpPr>
          <p:spPr bwMode="auto">
            <a:xfrm>
              <a:off x="2264739" y="3073255"/>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50" name="ï$líde"/>
            <p:cNvSpPr/>
            <p:nvPr/>
          </p:nvSpPr>
          <p:spPr>
            <a:xfrm>
              <a:off x="6267792" y="3112407"/>
              <a:ext cx="267946" cy="267946"/>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51" name="ïṥľiḑé"/>
            <p:cNvSpPr/>
            <p:nvPr/>
          </p:nvSpPr>
          <p:spPr bwMode="auto">
            <a:xfrm>
              <a:off x="4783138" y="3073255"/>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52" name="ísḻiḋê"/>
            <p:cNvSpPr/>
            <p:nvPr/>
          </p:nvSpPr>
          <p:spPr>
            <a:xfrm>
              <a:off x="8817488" y="3112407"/>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53" name="íṧliḓe"/>
            <p:cNvSpPr/>
            <p:nvPr/>
          </p:nvSpPr>
          <p:spPr bwMode="auto">
            <a:xfrm>
              <a:off x="7332834" y="3073255"/>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54" name="iṧḻîḓe"/>
            <p:cNvSpPr/>
            <p:nvPr/>
          </p:nvSpPr>
          <p:spPr>
            <a:xfrm>
              <a:off x="3749393" y="3934853"/>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55" name="íṥḻíďè"/>
            <p:cNvSpPr/>
            <p:nvPr/>
          </p:nvSpPr>
          <p:spPr bwMode="auto">
            <a:xfrm>
              <a:off x="2264739" y="389570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56" name="îṥḻiḑê"/>
            <p:cNvSpPr/>
            <p:nvPr/>
          </p:nvSpPr>
          <p:spPr>
            <a:xfrm>
              <a:off x="6267792" y="3934853"/>
              <a:ext cx="267946" cy="267946"/>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57" name="í$ľiḑé"/>
            <p:cNvSpPr/>
            <p:nvPr/>
          </p:nvSpPr>
          <p:spPr bwMode="auto">
            <a:xfrm>
              <a:off x="4783138" y="389570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sp>
          <p:nvSpPr>
            <p:cNvPr id="58" name="îṥḻiḑe"/>
            <p:cNvSpPr/>
            <p:nvPr/>
          </p:nvSpPr>
          <p:spPr>
            <a:xfrm>
              <a:off x="8817488" y="3934853"/>
              <a:ext cx="267946" cy="267946"/>
            </a:xfrm>
            <a:prstGeom prst="ellipse">
              <a:avLst/>
            </a:prstGeom>
            <a:solidFill>
              <a:schemeClr val="dk1">
                <a:lumMod val="100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algn="ctr"/>
              <a:endParaRPr lang="zh-CN" altLang="en-US"/>
            </a:p>
          </p:txBody>
        </p:sp>
        <p:sp>
          <p:nvSpPr>
            <p:cNvPr id="59" name="ïṧļidè"/>
            <p:cNvSpPr/>
            <p:nvPr/>
          </p:nvSpPr>
          <p:spPr bwMode="auto">
            <a:xfrm>
              <a:off x="7332834" y="3895701"/>
              <a:ext cx="1484654"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a:t>
              </a:r>
              <a:endParaRPr lang="en-US" altLang="zh-CN" sz="1100" dirty="0">
                <a:solidFill>
                  <a:schemeClr val="tx1">
                    <a:lumMod val="50000"/>
                    <a:lumOff val="50000"/>
                  </a:schemeClr>
                </a:solidFill>
                <a:cs typeface="+mn-ea"/>
                <a:sym typeface="+mn-lt"/>
              </a:endParaRPr>
            </a:p>
          </p:txBody>
        </p:sp>
      </p:grpSp>
      <p:grpSp>
        <p:nvGrpSpPr>
          <p:cNvPr id="71" name="组合 70"/>
          <p:cNvGrpSpPr/>
          <p:nvPr/>
        </p:nvGrpSpPr>
        <p:grpSpPr>
          <a:xfrm>
            <a:off x="199289" y="258436"/>
            <a:ext cx="4355770" cy="655320"/>
            <a:chOff x="363500" y="173190"/>
            <a:chExt cx="4355770" cy="655320"/>
          </a:xfrm>
        </p:grpSpPr>
        <p:sp>
          <p:nvSpPr>
            <p:cNvPr id="72"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研究方法与结论</a:t>
              </a:r>
            </a:p>
          </p:txBody>
        </p:sp>
        <p:sp>
          <p:nvSpPr>
            <p:cNvPr id="73"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74" name="椭圆 73"/>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03</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p:cNvSpPr txBox="1"/>
          <p:nvPr/>
        </p:nvSpPr>
        <p:spPr>
          <a:xfrm>
            <a:off x="9287388" y="1312825"/>
            <a:ext cx="694690" cy="398780"/>
          </a:xfrm>
          <a:prstGeom prst="rect">
            <a:avLst/>
          </a:prstGeom>
          <a:noFill/>
        </p:spPr>
        <p:txBody>
          <a:bodyPr wrap="none" rtlCol="0">
            <a:spAutoFit/>
          </a:bodyPr>
          <a:lstStyle/>
          <a:p>
            <a:pPr algn="ctr"/>
            <a:r>
              <a:rPr lang="en-US" sz="2000">
                <a:solidFill>
                  <a:schemeClr val="tx1"/>
                </a:solidFill>
                <a:latin typeface="思源黑体 CN Normal" panose="020B0400000000000000" pitchFamily="34" charset="-122"/>
                <a:ea typeface="思源黑体 CN Normal" panose="020B0400000000000000" pitchFamily="34" charset="-122"/>
                <a:sym typeface="思源黑体 CN Medium" panose="020B0600000000000000" pitchFamily="34" charset="-122"/>
              </a:rPr>
              <a:t>96%</a:t>
            </a:r>
          </a:p>
        </p:txBody>
      </p:sp>
      <p:sp>
        <p:nvSpPr>
          <p:cNvPr id="4" name="Rectangle 3"/>
          <p:cNvSpPr/>
          <p:nvPr/>
        </p:nvSpPr>
        <p:spPr>
          <a:xfrm>
            <a:off x="10236624" y="2626187"/>
            <a:ext cx="651212" cy="1522078"/>
          </a:xfrm>
          <a:prstGeom prst="rect">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Oval 4"/>
          <p:cNvSpPr/>
          <p:nvPr/>
        </p:nvSpPr>
        <p:spPr>
          <a:xfrm>
            <a:off x="10236624" y="3822659"/>
            <a:ext cx="651212" cy="651212"/>
          </a:xfrm>
          <a:prstGeom prst="ellipse">
            <a:avLst/>
          </a:prstGeom>
          <a:solidFill>
            <a:schemeClr val="bg1"/>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lstStyle/>
          <a:p>
            <a:endParaRPr lang="en-GB">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Rectangle 5"/>
          <p:cNvSpPr/>
          <p:nvPr/>
        </p:nvSpPr>
        <p:spPr>
          <a:xfrm>
            <a:off x="9321827" y="1664874"/>
            <a:ext cx="651212" cy="24833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Oval 6"/>
          <p:cNvSpPr/>
          <p:nvPr/>
        </p:nvSpPr>
        <p:spPr>
          <a:xfrm>
            <a:off x="9321827" y="3822659"/>
            <a:ext cx="651212" cy="651212"/>
          </a:xfrm>
          <a:prstGeom prst="ellipse">
            <a:avLst/>
          </a:prstGeom>
          <a:solidFill>
            <a:schemeClr val="bg1"/>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lstStyle/>
          <a:p>
            <a:endParaRPr lang="en-GB">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Rectangle 7"/>
          <p:cNvSpPr/>
          <p:nvPr/>
        </p:nvSpPr>
        <p:spPr>
          <a:xfrm>
            <a:off x="8407029" y="2047332"/>
            <a:ext cx="651212" cy="21009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Oval 8"/>
          <p:cNvSpPr/>
          <p:nvPr/>
        </p:nvSpPr>
        <p:spPr>
          <a:xfrm>
            <a:off x="8407029" y="3822659"/>
            <a:ext cx="651212" cy="651212"/>
          </a:xfrm>
          <a:prstGeom prst="ellipse">
            <a:avLst/>
          </a:prstGeom>
          <a:solidFill>
            <a:schemeClr val="bg1"/>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lstStyle/>
          <a:p>
            <a:endParaRPr lang="en-GB">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Rectangle 9"/>
          <p:cNvSpPr/>
          <p:nvPr/>
        </p:nvSpPr>
        <p:spPr>
          <a:xfrm>
            <a:off x="7492231" y="3049992"/>
            <a:ext cx="651212" cy="10982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Oval 10"/>
          <p:cNvSpPr/>
          <p:nvPr/>
        </p:nvSpPr>
        <p:spPr>
          <a:xfrm>
            <a:off x="7492231" y="3822659"/>
            <a:ext cx="651212" cy="651212"/>
          </a:xfrm>
          <a:prstGeom prst="ellipse">
            <a:avLst/>
          </a:prstGeom>
          <a:solidFill>
            <a:schemeClr val="bg1"/>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lstStyle/>
          <a:p>
            <a:endParaRPr lang="en-GB">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Rectangle 11"/>
          <p:cNvSpPr/>
          <p:nvPr/>
        </p:nvSpPr>
        <p:spPr>
          <a:xfrm>
            <a:off x="6577433" y="2626187"/>
            <a:ext cx="651212" cy="1522078"/>
          </a:xfrm>
          <a:prstGeom prst="rect">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Oval 12"/>
          <p:cNvSpPr/>
          <p:nvPr/>
        </p:nvSpPr>
        <p:spPr>
          <a:xfrm>
            <a:off x="6577433" y="3822659"/>
            <a:ext cx="651212" cy="651212"/>
          </a:xfrm>
          <a:prstGeom prst="ellipse">
            <a:avLst/>
          </a:prstGeom>
          <a:solidFill>
            <a:schemeClr val="bg1"/>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lstStyle/>
          <a:p>
            <a:endParaRPr lang="en-GB">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4" name="Group 13"/>
          <p:cNvGrpSpPr/>
          <p:nvPr/>
        </p:nvGrpSpPr>
        <p:grpSpPr>
          <a:xfrm>
            <a:off x="10396884" y="3979808"/>
            <a:ext cx="330694" cy="331259"/>
            <a:chOff x="9145588" y="4435475"/>
            <a:chExt cx="464344" cy="465138"/>
          </a:xfrm>
          <a:solidFill>
            <a:srgbClr val="538CBC"/>
          </a:solidFill>
        </p:grpSpPr>
        <p:sp>
          <p:nvSpPr>
            <p:cNvPr id="15"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24" name="Group 23"/>
          <p:cNvGrpSpPr/>
          <p:nvPr/>
        </p:nvGrpSpPr>
        <p:grpSpPr>
          <a:xfrm>
            <a:off x="9492543" y="3976780"/>
            <a:ext cx="309778" cy="330694"/>
            <a:chOff x="9159875" y="1647825"/>
            <a:chExt cx="434975" cy="464344"/>
          </a:xfrm>
          <a:solidFill>
            <a:srgbClr val="EEA34D"/>
          </a:solidFill>
        </p:grpSpPr>
        <p:sp>
          <p:nvSpPr>
            <p:cNvPr id="25"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6"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7"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28" name="Group 27"/>
          <p:cNvGrpSpPr/>
          <p:nvPr/>
        </p:nvGrpSpPr>
        <p:grpSpPr>
          <a:xfrm>
            <a:off x="8566158" y="4008921"/>
            <a:ext cx="331260" cy="278688"/>
            <a:chOff x="5368132" y="2625725"/>
            <a:chExt cx="465138" cy="391319"/>
          </a:xfrm>
          <a:solidFill>
            <a:srgbClr val="1A6C6F"/>
          </a:solidFill>
        </p:grpSpPr>
        <p:sp>
          <p:nvSpPr>
            <p:cNvPr id="2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accent2"/>
            </a:solid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accent2"/>
            </a:solid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32" name="Group 31"/>
          <p:cNvGrpSpPr/>
          <p:nvPr/>
        </p:nvGrpSpPr>
        <p:grpSpPr>
          <a:xfrm>
            <a:off x="7652207" y="3982917"/>
            <a:ext cx="330694" cy="330694"/>
            <a:chOff x="4439444" y="1652588"/>
            <a:chExt cx="464344" cy="464344"/>
          </a:xfrm>
          <a:solidFill>
            <a:srgbClr val="EEA34D"/>
          </a:solidFill>
        </p:grpSpPr>
        <p:sp>
          <p:nvSpPr>
            <p:cNvPr id="33" name="AutoShape 136"/>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4" name="AutoShape 137"/>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5" name="AutoShape 138"/>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6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36" name="Group 35"/>
          <p:cNvGrpSpPr/>
          <p:nvPr/>
        </p:nvGrpSpPr>
        <p:grpSpPr>
          <a:xfrm>
            <a:off x="6737693" y="4029191"/>
            <a:ext cx="330694" cy="258337"/>
            <a:chOff x="2581275" y="1710532"/>
            <a:chExt cx="464344" cy="362744"/>
          </a:xfrm>
          <a:solidFill>
            <a:srgbClr val="538CBC"/>
          </a:solidFill>
        </p:grpSpPr>
        <p:sp>
          <p:nvSpPr>
            <p:cNvPr id="37"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8"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9"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0"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1"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2"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3"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4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50" name="TextBox 49"/>
          <p:cNvSpPr txBox="1"/>
          <p:nvPr/>
        </p:nvSpPr>
        <p:spPr>
          <a:xfrm>
            <a:off x="6555694" y="2277051"/>
            <a:ext cx="694690" cy="398780"/>
          </a:xfrm>
          <a:prstGeom prst="rect">
            <a:avLst/>
          </a:prstGeom>
          <a:noFill/>
        </p:spPr>
        <p:txBody>
          <a:bodyPr wrap="none" rtlCol="0">
            <a:spAutoFit/>
          </a:bodyPr>
          <a:lstStyle/>
          <a:p>
            <a:pPr algn="ctr"/>
            <a:r>
              <a:rPr lang="en-US" sz="2000">
                <a:solidFill>
                  <a:schemeClr val="tx1"/>
                </a:solidFill>
                <a:latin typeface="思源黑体 CN Normal" panose="020B0400000000000000" pitchFamily="34" charset="-122"/>
                <a:ea typeface="思源黑体 CN Normal" panose="020B0400000000000000" pitchFamily="34" charset="-122"/>
                <a:sym typeface="思源黑体 CN Medium" panose="020B0600000000000000" pitchFamily="34" charset="-122"/>
              </a:rPr>
              <a:t>50%</a:t>
            </a:r>
          </a:p>
        </p:txBody>
      </p:sp>
      <p:sp>
        <p:nvSpPr>
          <p:cNvPr id="51" name="TextBox 50"/>
          <p:cNvSpPr txBox="1"/>
          <p:nvPr/>
        </p:nvSpPr>
        <p:spPr>
          <a:xfrm>
            <a:off x="7469472" y="2732881"/>
            <a:ext cx="694690" cy="398780"/>
          </a:xfrm>
          <a:prstGeom prst="rect">
            <a:avLst/>
          </a:prstGeom>
          <a:noFill/>
        </p:spPr>
        <p:txBody>
          <a:bodyPr wrap="none" rtlCol="0">
            <a:spAutoFit/>
          </a:bodyPr>
          <a:lstStyle/>
          <a:p>
            <a:pPr algn="ctr"/>
            <a:r>
              <a:rPr lang="en-US" sz="2000">
                <a:solidFill>
                  <a:schemeClr val="tx1"/>
                </a:solidFill>
                <a:latin typeface="思源黑体 CN Normal" panose="020B0400000000000000" pitchFamily="34" charset="-122"/>
                <a:ea typeface="思源黑体 CN Normal" panose="020B0400000000000000" pitchFamily="34" charset="-122"/>
                <a:sym typeface="思源黑体 CN Medium" panose="020B0600000000000000" pitchFamily="34" charset="-122"/>
              </a:rPr>
              <a:t>35%</a:t>
            </a:r>
          </a:p>
        </p:txBody>
      </p:sp>
      <p:sp>
        <p:nvSpPr>
          <p:cNvPr id="52" name="TextBox 51"/>
          <p:cNvSpPr txBox="1"/>
          <p:nvPr/>
        </p:nvSpPr>
        <p:spPr>
          <a:xfrm>
            <a:off x="10200358" y="2325932"/>
            <a:ext cx="694690" cy="398780"/>
          </a:xfrm>
          <a:prstGeom prst="rect">
            <a:avLst/>
          </a:prstGeom>
          <a:noFill/>
        </p:spPr>
        <p:txBody>
          <a:bodyPr wrap="none" rtlCol="0">
            <a:spAutoFit/>
          </a:bodyPr>
          <a:lstStyle/>
          <a:p>
            <a:pPr algn="ctr"/>
            <a:r>
              <a:rPr lang="en-US" sz="2000">
                <a:solidFill>
                  <a:schemeClr val="tx1"/>
                </a:solidFill>
                <a:latin typeface="思源黑体 CN Normal" panose="020B0400000000000000" pitchFamily="34" charset="-122"/>
                <a:ea typeface="思源黑体 CN Normal" panose="020B0400000000000000" pitchFamily="34" charset="-122"/>
                <a:sym typeface="思源黑体 CN Medium" panose="020B0600000000000000" pitchFamily="34" charset="-122"/>
              </a:rPr>
              <a:t>46%</a:t>
            </a:r>
          </a:p>
        </p:txBody>
      </p:sp>
      <p:sp>
        <p:nvSpPr>
          <p:cNvPr id="53" name="TextBox 52"/>
          <p:cNvSpPr txBox="1"/>
          <p:nvPr/>
        </p:nvSpPr>
        <p:spPr>
          <a:xfrm>
            <a:off x="8366353" y="1741657"/>
            <a:ext cx="694690" cy="398780"/>
          </a:xfrm>
          <a:prstGeom prst="rect">
            <a:avLst/>
          </a:prstGeom>
          <a:noFill/>
        </p:spPr>
        <p:txBody>
          <a:bodyPr wrap="none" rtlCol="0">
            <a:spAutoFit/>
          </a:bodyPr>
          <a:lstStyle/>
          <a:p>
            <a:pPr algn="ctr"/>
            <a:r>
              <a:rPr lang="en-US" sz="2000">
                <a:solidFill>
                  <a:schemeClr val="tx1"/>
                </a:solidFill>
                <a:latin typeface="思源黑体 CN Normal" panose="020B0400000000000000" pitchFamily="34" charset="-122"/>
                <a:ea typeface="思源黑体 CN Normal" panose="020B0400000000000000" pitchFamily="34" charset="-122"/>
                <a:sym typeface="思源黑体 CN Medium" panose="020B0600000000000000" pitchFamily="34" charset="-122"/>
              </a:rPr>
              <a:t>82%</a:t>
            </a:r>
          </a:p>
        </p:txBody>
      </p:sp>
      <p:sp>
        <p:nvSpPr>
          <p:cNvPr id="44" name="文本框 43"/>
          <p:cNvSpPr txBox="1"/>
          <p:nvPr/>
        </p:nvSpPr>
        <p:spPr>
          <a:xfrm>
            <a:off x="1395730" y="1738070"/>
            <a:ext cx="3394075" cy="969496"/>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defTabSz="457200" hangingPunct="0">
              <a:lnSpc>
                <a:spcPct val="150000"/>
              </a:lnSpc>
              <a:spcAft>
                <a:spcPts val="0"/>
              </a:spcAft>
              <a:buNone/>
              <a:defRPr/>
            </a:pPr>
            <a:r>
              <a:rPr lang="zh-CN" altLang="en-US" sz="1800" b="1"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rPr>
              <a:t>添加标题</a:t>
            </a:r>
            <a:endParaRPr lang="zh-CN" altLang="en-US" sz="1800"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endParaRPr>
          </a:p>
          <a:p>
            <a:pPr marL="0" indent="0" algn="l" defTabSz="914400">
              <a:lnSpc>
                <a:spcPct val="150000"/>
              </a:lnSpc>
              <a:spcAft>
                <a:spcPts val="0"/>
              </a:spcAft>
              <a:buFont typeface="Wingdings" panose="05000000000000000000" pitchFamily="2" charset="2"/>
              <a:buNone/>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请在此处添加文本内容，与标题相关并符合整体语言风格内容请简洁。</a:t>
            </a:r>
          </a:p>
        </p:txBody>
      </p:sp>
      <p:sp>
        <p:nvSpPr>
          <p:cNvPr id="45" name="文本框 44"/>
          <p:cNvSpPr txBox="1"/>
          <p:nvPr/>
        </p:nvSpPr>
        <p:spPr>
          <a:xfrm>
            <a:off x="1395730" y="3316680"/>
            <a:ext cx="3394075" cy="969496"/>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defTabSz="457200" hangingPunct="0">
              <a:lnSpc>
                <a:spcPct val="150000"/>
              </a:lnSpc>
              <a:spcAft>
                <a:spcPts val="0"/>
              </a:spcAft>
              <a:buNone/>
              <a:defRPr/>
            </a:pPr>
            <a:r>
              <a:rPr lang="zh-CN" altLang="en-US" sz="1800" b="1"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rPr>
              <a:t>添加标题</a:t>
            </a:r>
            <a:endParaRPr lang="zh-CN" altLang="en-US" sz="1800"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endParaRPr>
          </a:p>
          <a:p>
            <a:pPr marL="0" indent="0" algn="l" defTabSz="914400">
              <a:lnSpc>
                <a:spcPct val="150000"/>
              </a:lnSpc>
              <a:spcAft>
                <a:spcPts val="0"/>
              </a:spcAft>
              <a:buFont typeface="Wingdings" panose="05000000000000000000" pitchFamily="2" charset="2"/>
              <a:buNone/>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请在此处添加文本内容，与标题相关并符合整体语言风格内容请简洁。</a:t>
            </a:r>
          </a:p>
        </p:txBody>
      </p:sp>
      <p:sp>
        <p:nvSpPr>
          <p:cNvPr id="64" name="文本框 63"/>
          <p:cNvSpPr txBox="1"/>
          <p:nvPr/>
        </p:nvSpPr>
        <p:spPr>
          <a:xfrm>
            <a:off x="1395730" y="4873065"/>
            <a:ext cx="3394075" cy="969496"/>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defTabSz="457200" hangingPunct="0">
              <a:lnSpc>
                <a:spcPct val="150000"/>
              </a:lnSpc>
              <a:spcAft>
                <a:spcPts val="0"/>
              </a:spcAft>
              <a:buNone/>
              <a:defRPr/>
            </a:pPr>
            <a:r>
              <a:rPr lang="zh-CN" altLang="en-US" sz="1800" b="1"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rPr>
              <a:t>添加标题</a:t>
            </a:r>
            <a:endParaRPr lang="zh-CN" altLang="en-US" sz="1800"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endParaRPr>
          </a:p>
          <a:p>
            <a:pPr marL="0" indent="0" algn="l" defTabSz="914400">
              <a:lnSpc>
                <a:spcPct val="150000"/>
              </a:lnSpc>
              <a:spcAft>
                <a:spcPts val="0"/>
              </a:spcAft>
              <a:buFont typeface="Wingdings" panose="05000000000000000000" pitchFamily="2" charset="2"/>
              <a:buNone/>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请在此处添加文本内容，与标题相关并符合整体语言风格内容请简洁。</a:t>
            </a:r>
          </a:p>
        </p:txBody>
      </p:sp>
      <p:sp>
        <p:nvSpPr>
          <p:cNvPr id="65" name="矩形 64"/>
          <p:cNvSpPr>
            <a:spLocks noChangeArrowheads="1"/>
          </p:cNvSpPr>
          <p:nvPr/>
        </p:nvSpPr>
        <p:spPr bwMode="auto">
          <a:xfrm>
            <a:off x="6251356" y="4969316"/>
            <a:ext cx="5524508" cy="987963"/>
          </a:xfrm>
          <a:prstGeom prst="rect">
            <a:avLst/>
          </a:prstGeom>
          <a:solidFill>
            <a:schemeClr val="bg1">
              <a:lumMod val="95000"/>
            </a:schemeClr>
          </a:solidFill>
          <a:ln w="9525">
            <a:noFill/>
            <a:miter lim="800000"/>
          </a:ln>
        </p:spPr>
        <p:txBody>
          <a:bodyPr wrap="square">
            <a:spAutoFit/>
          </a:bodyPr>
          <a:lstStyle/>
          <a:p>
            <a:pPr marR="0" lvl="0" indent="0" defTabSz="457200" fontAlgn="auto" hangingPunct="0">
              <a:lnSpc>
                <a:spcPct val="150000"/>
              </a:lnSpc>
              <a:spcBef>
                <a:spcPts val="0"/>
              </a:spcBef>
              <a:spcAft>
                <a:spcPts val="0"/>
              </a:spcAft>
              <a:buClrTx/>
              <a:buSzTx/>
              <a:buFontTx/>
              <a:buNone/>
              <a:defRPr/>
            </a:pPr>
            <a:r>
              <a:rPr lang="zh-CN" altLang="en-US" b="1" noProof="0" dirty="0">
                <a:ln>
                  <a:noFill/>
                </a:ln>
                <a:effectLst/>
                <a:uLnTx/>
                <a:uFillTx/>
                <a:latin typeface="思源黑体 CN Medium" panose="020B0600000000000000" pitchFamily="34" charset="-122"/>
                <a:ea typeface="思源黑体 CN Medium" panose="020B0600000000000000" pitchFamily="34" charset="-122"/>
              </a:rPr>
              <a:t>添加标题</a:t>
            </a:r>
            <a:endParaRPr lang="en-US" altLang="zh-CN" b="1" dirty="0">
              <a:solidFill>
                <a:schemeClr val="accent2"/>
              </a:solidFill>
              <a:latin typeface="思源黑体 CN Medium" panose="020B0600000000000000" pitchFamily="34" charset="-122"/>
              <a:ea typeface="思源黑体 CN Medium" panose="020B0600000000000000" pitchFamily="34" charset="-122"/>
            </a:endParaRPr>
          </a:p>
          <a:p>
            <a:pPr>
              <a:lnSpc>
                <a:spcPct val="130000"/>
              </a:lnSpc>
              <a:defRPr/>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请您单击此处输入文本内容，可根据需要适当地调整文字的颜色或者大小等属性，祝您使用愉快</a:t>
            </a:r>
            <a:r>
              <a:rPr lang="zh-CN" altLang="en-US" sz="1200" kern="0" dirty="0">
                <a:latin typeface="思源黑体 CN Normal" panose="020B0400000000000000" pitchFamily="34" charset="-122"/>
                <a:ea typeface="思源黑体 CN Normal" panose="020B0400000000000000" pitchFamily="34" charset="-122"/>
              </a:rPr>
              <a:t>！</a:t>
            </a:r>
          </a:p>
        </p:txBody>
      </p:sp>
      <p:sp>
        <p:nvSpPr>
          <p:cNvPr id="54" name="文本框 53"/>
          <p:cNvSpPr txBox="1"/>
          <p:nvPr/>
        </p:nvSpPr>
        <p:spPr>
          <a:xfrm>
            <a:off x="1395730" y="3318032"/>
            <a:ext cx="3394075" cy="969496"/>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defTabSz="457200" hangingPunct="0">
              <a:lnSpc>
                <a:spcPct val="150000"/>
              </a:lnSpc>
              <a:spcAft>
                <a:spcPts val="0"/>
              </a:spcAft>
              <a:buNone/>
              <a:defRPr/>
            </a:pPr>
            <a:r>
              <a:rPr lang="zh-CN" altLang="en-US" sz="1800" b="1"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rPr>
              <a:t>添加标题</a:t>
            </a:r>
            <a:endParaRPr lang="zh-CN" altLang="en-US" sz="1800"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endParaRPr>
          </a:p>
          <a:p>
            <a:pPr marL="0" indent="0" algn="l" defTabSz="914400">
              <a:lnSpc>
                <a:spcPct val="150000"/>
              </a:lnSpc>
              <a:spcAft>
                <a:spcPts val="0"/>
              </a:spcAft>
              <a:buFont typeface="Wingdings" panose="05000000000000000000" pitchFamily="2" charset="2"/>
              <a:buNone/>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请在此处添加文本内容，与标题相关并符合整体语言风格内容请简洁。</a:t>
            </a:r>
          </a:p>
        </p:txBody>
      </p:sp>
      <p:sp>
        <p:nvSpPr>
          <p:cNvPr id="58" name="文本框 57"/>
          <p:cNvSpPr txBox="1"/>
          <p:nvPr/>
        </p:nvSpPr>
        <p:spPr>
          <a:xfrm>
            <a:off x="1395730" y="4874417"/>
            <a:ext cx="3394075" cy="969496"/>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defTabSz="457200" hangingPunct="0">
              <a:lnSpc>
                <a:spcPct val="150000"/>
              </a:lnSpc>
              <a:spcAft>
                <a:spcPts val="0"/>
              </a:spcAft>
              <a:buNone/>
              <a:defRPr/>
            </a:pPr>
            <a:r>
              <a:rPr lang="zh-CN" altLang="en-US" sz="1800" b="1"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rPr>
              <a:t>添加标题</a:t>
            </a:r>
            <a:endParaRPr lang="zh-CN" altLang="en-US" sz="1800" dirty="0">
              <a:solidFill>
                <a:schemeClr val="tx1"/>
              </a:solidFill>
              <a:latin typeface="思源黑体 CN Medium" panose="020B0600000000000000" pitchFamily="34" charset="-122"/>
              <a:ea typeface="思源黑体 CN Medium" panose="020B0600000000000000" pitchFamily="34" charset="-122"/>
              <a:sym typeface="思源黑体 CN Bold" panose="020B0800000000000000" pitchFamily="34" charset="-122"/>
            </a:endParaRPr>
          </a:p>
          <a:p>
            <a:pPr marL="0" indent="0" algn="l" defTabSz="914400">
              <a:lnSpc>
                <a:spcPct val="150000"/>
              </a:lnSpc>
              <a:spcAft>
                <a:spcPts val="0"/>
              </a:spcAft>
              <a:buFont typeface="Wingdings" panose="05000000000000000000" pitchFamily="2" charset="2"/>
              <a:buNone/>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请在此处添加文本内容，与标题相关并符合整体语言风格内容请简洁。</a:t>
            </a:r>
          </a:p>
        </p:txBody>
      </p:sp>
      <p:sp>
        <p:nvSpPr>
          <p:cNvPr id="59" name="矩形 58"/>
          <p:cNvSpPr>
            <a:spLocks noChangeArrowheads="1"/>
          </p:cNvSpPr>
          <p:nvPr/>
        </p:nvSpPr>
        <p:spPr bwMode="auto">
          <a:xfrm>
            <a:off x="6251356" y="4970668"/>
            <a:ext cx="5524508" cy="1061829"/>
          </a:xfrm>
          <a:prstGeom prst="rect">
            <a:avLst/>
          </a:prstGeom>
          <a:solidFill>
            <a:schemeClr val="bg1">
              <a:lumMod val="95000"/>
            </a:schemeClr>
          </a:solidFill>
          <a:ln w="9525">
            <a:noFill/>
            <a:miter lim="800000"/>
          </a:ln>
        </p:spPr>
        <p:txBody>
          <a:bodyPr wrap="square">
            <a:spAutoFit/>
          </a:bodyPr>
          <a:lstStyle/>
          <a:p>
            <a:pPr marR="0" lvl="0" indent="0" defTabSz="457200" fontAlgn="auto" hangingPunct="0">
              <a:lnSpc>
                <a:spcPct val="150000"/>
              </a:lnSpc>
              <a:spcBef>
                <a:spcPts val="0"/>
              </a:spcBef>
              <a:spcAft>
                <a:spcPts val="0"/>
              </a:spcAft>
              <a:buClrTx/>
              <a:buSzTx/>
              <a:buFontTx/>
              <a:buNone/>
              <a:defRPr/>
            </a:pPr>
            <a:r>
              <a:rPr lang="zh-CN" altLang="en-US" b="1" noProof="0" dirty="0">
                <a:ln>
                  <a:noFill/>
                </a:ln>
                <a:effectLst/>
                <a:uLnTx/>
                <a:uFillTx/>
                <a:latin typeface="思源黑体 CN Medium" panose="020B0600000000000000" pitchFamily="34" charset="-122"/>
                <a:ea typeface="思源黑体 CN Medium" panose="020B0600000000000000" pitchFamily="34" charset="-122"/>
              </a:rPr>
              <a:t>添加标题</a:t>
            </a:r>
            <a:endParaRPr lang="en-US" altLang="zh-CN" b="1" dirty="0">
              <a:solidFill>
                <a:schemeClr val="accent2"/>
              </a:solidFill>
              <a:latin typeface="思源黑体 CN Medium" panose="020B0600000000000000" pitchFamily="34" charset="-122"/>
              <a:ea typeface="思源黑体 CN Medium" panose="020B0600000000000000" pitchFamily="34" charset="-122"/>
            </a:endParaRPr>
          </a:p>
          <a:p>
            <a:pPr>
              <a:lnSpc>
                <a:spcPct val="150000"/>
              </a:lnSpc>
              <a:defRPr/>
            </a:pPr>
            <a:r>
              <a:rPr lang="zh-CN" altLang="en-US" sz="1200" kern="0" dirty="0">
                <a:solidFill>
                  <a:schemeClr val="tx1">
                    <a:lumMod val="50000"/>
                    <a:lumOff val="50000"/>
                  </a:schemeClr>
                </a:solidFill>
                <a:latin typeface="思源黑体 CN Normal" panose="020B0400000000000000" pitchFamily="34" charset="-122"/>
                <a:ea typeface="思源黑体 CN Normal" panose="020B0400000000000000" pitchFamily="34" charset="-122"/>
              </a:rPr>
              <a:t>请您单击此处输入文本内容，可根据需要适当地调整文字的颜色或者大小等属性，祝您使用愉快</a:t>
            </a:r>
            <a:r>
              <a:rPr lang="zh-CN" altLang="en-US" sz="1200" kern="0" dirty="0">
                <a:latin typeface="思源黑体 CN Normal" panose="020B0400000000000000" pitchFamily="34" charset="-122"/>
                <a:ea typeface="思源黑体 CN Normal" panose="020B0400000000000000" pitchFamily="34" charset="-122"/>
              </a:rPr>
              <a:t>！</a:t>
            </a:r>
          </a:p>
        </p:txBody>
      </p:sp>
      <p:grpSp>
        <p:nvGrpSpPr>
          <p:cNvPr id="61" name="组合 60"/>
          <p:cNvGrpSpPr/>
          <p:nvPr/>
        </p:nvGrpSpPr>
        <p:grpSpPr>
          <a:xfrm>
            <a:off x="199289" y="258436"/>
            <a:ext cx="4355770" cy="655320"/>
            <a:chOff x="363500" y="173190"/>
            <a:chExt cx="4355770" cy="655320"/>
          </a:xfrm>
        </p:grpSpPr>
        <p:sp>
          <p:nvSpPr>
            <p:cNvPr id="62"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研究方法与结论</a:t>
              </a:r>
            </a:p>
          </p:txBody>
        </p:sp>
        <p:sp>
          <p:nvSpPr>
            <p:cNvPr id="63"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66" name="椭圆 65"/>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03</a:t>
              </a:r>
              <a:endParaRPr lang="zh-CN" altLang="en-US" sz="1600" dirty="0">
                <a:latin typeface="思源黑体 CN Medium" panose="020B0600000000000000" pitchFamily="34" charset="-122"/>
                <a:ea typeface="思源黑体 CN Medium" panose="020B0600000000000000" pitchFamily="34" charset="-122"/>
              </a:endParaRPr>
            </a:p>
          </p:txBody>
        </p:sp>
      </p:grpSp>
      <p:sp>
        <p:nvSpPr>
          <p:cNvPr id="72" name="文本框 71">
            <a:extLst>
              <a:ext uri="{FF2B5EF4-FFF2-40B4-BE49-F238E27FC236}">
                <a16:creationId xmlns:a16="http://schemas.microsoft.com/office/drawing/2014/main" id="{36F15A81-1922-40C2-A65C-298A41651DEA}"/>
              </a:ext>
            </a:extLst>
          </p:cNvPr>
          <p:cNvSpPr txBox="1"/>
          <p:nvPr/>
        </p:nvSpPr>
        <p:spPr>
          <a:xfrm>
            <a:off x="0" y="6436392"/>
            <a:ext cx="2600742" cy="369332"/>
          </a:xfrm>
          <a:prstGeom prst="rect">
            <a:avLst/>
          </a:prstGeom>
          <a:noFill/>
        </p:spPr>
        <p:txBody>
          <a:bodyPr wrap="square" rtlCol="0">
            <a:spAutoFit/>
          </a:bodyPr>
          <a:lstStyle/>
          <a:p>
            <a:r>
              <a:rPr lang="zh-CN" altLang="en-US" b="1" dirty="0">
                <a:solidFill>
                  <a:schemeClr val="accent3">
                    <a:lumMod val="75000"/>
                  </a:schemeClr>
                </a:solidFill>
                <a:latin typeface="华文楷体" panose="02010600040101010101" pitchFamily="2" charset="-122"/>
                <a:ea typeface="华文楷体" panose="02010600040101010101" pitchFamily="2" charset="-122"/>
              </a:rPr>
              <a:t>实事求是</a:t>
            </a: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1000"/>
                                        <p:tgtEl>
                                          <p:spTgt spid="49"/>
                                        </p:tgtEl>
                                      </p:cBhvr>
                                    </p:animEffect>
                                    <p:anim calcmode="lin" valueType="num">
                                      <p:cBhvr>
                                        <p:cTn id="8" dur="1000" fill="hold"/>
                                        <p:tgtEl>
                                          <p:spTgt spid="49"/>
                                        </p:tgtEl>
                                        <p:attrNameLst>
                                          <p:attrName>ppt_x</p:attrName>
                                        </p:attrNameLst>
                                      </p:cBhvr>
                                      <p:tavLst>
                                        <p:tav tm="0">
                                          <p:val>
                                            <p:strVal val="#ppt_x"/>
                                          </p:val>
                                        </p:tav>
                                        <p:tav tm="100000">
                                          <p:val>
                                            <p:strVal val="#ppt_x"/>
                                          </p:val>
                                        </p:tav>
                                      </p:tavLst>
                                    </p:anim>
                                    <p:anim calcmode="lin" valueType="num">
                                      <p:cBhvr>
                                        <p:cTn id="9" dur="1000" fill="hold"/>
                                        <p:tgtEl>
                                          <p:spTgt spid="4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1000"/>
                                        <p:tgtEl>
                                          <p:spTgt spid="10"/>
                                        </p:tgtEl>
                                      </p:cBhvr>
                                    </p:animEffect>
                                    <p:anim calcmode="lin" valueType="num">
                                      <p:cBhvr>
                                        <p:cTn id="50" dur="1000" fill="hold"/>
                                        <p:tgtEl>
                                          <p:spTgt spid="10"/>
                                        </p:tgtEl>
                                        <p:attrNameLst>
                                          <p:attrName>ppt_x</p:attrName>
                                        </p:attrNameLst>
                                      </p:cBhvr>
                                      <p:tavLst>
                                        <p:tav tm="0">
                                          <p:val>
                                            <p:strVal val="#ppt_x"/>
                                          </p:val>
                                        </p:tav>
                                        <p:tav tm="100000">
                                          <p:val>
                                            <p:strVal val="#ppt_x"/>
                                          </p:val>
                                        </p:tav>
                                      </p:tavLst>
                                    </p:anim>
                                    <p:anim calcmode="lin" valueType="num">
                                      <p:cBhvr>
                                        <p:cTn id="51" dur="1000" fill="hold"/>
                                        <p:tgtEl>
                                          <p:spTgt spid="10"/>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grpId="0"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1000"/>
                                        <p:tgtEl>
                                          <p:spTgt spid="11"/>
                                        </p:tgtEl>
                                      </p:cBhvr>
                                    </p:animEffect>
                                    <p:anim calcmode="lin" valueType="num">
                                      <p:cBhvr>
                                        <p:cTn id="56" dur="1000" fill="hold"/>
                                        <p:tgtEl>
                                          <p:spTgt spid="11"/>
                                        </p:tgtEl>
                                        <p:attrNameLst>
                                          <p:attrName>ppt_x</p:attrName>
                                        </p:attrNameLst>
                                      </p:cBhvr>
                                      <p:tavLst>
                                        <p:tav tm="0">
                                          <p:val>
                                            <p:strVal val="#ppt_x"/>
                                          </p:val>
                                        </p:tav>
                                        <p:tav tm="100000">
                                          <p:val>
                                            <p:strVal val="#ppt_x"/>
                                          </p:val>
                                        </p:tav>
                                      </p:tavLst>
                                    </p:anim>
                                    <p:anim calcmode="lin" valueType="num">
                                      <p:cBhvr>
                                        <p:cTn id="57" dur="1000" fill="hold"/>
                                        <p:tgtEl>
                                          <p:spTgt spid="11"/>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grpId="0" nodeType="after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1000"/>
                                        <p:tgtEl>
                                          <p:spTgt spid="12"/>
                                        </p:tgtEl>
                                      </p:cBhvr>
                                    </p:animEffect>
                                    <p:anim calcmode="lin" valueType="num">
                                      <p:cBhvr>
                                        <p:cTn id="62" dur="1000" fill="hold"/>
                                        <p:tgtEl>
                                          <p:spTgt spid="12"/>
                                        </p:tgtEl>
                                        <p:attrNameLst>
                                          <p:attrName>ppt_x</p:attrName>
                                        </p:attrNameLst>
                                      </p:cBhvr>
                                      <p:tavLst>
                                        <p:tav tm="0">
                                          <p:val>
                                            <p:strVal val="#ppt_x"/>
                                          </p:val>
                                        </p:tav>
                                        <p:tav tm="100000">
                                          <p:val>
                                            <p:strVal val="#ppt_x"/>
                                          </p:val>
                                        </p:tav>
                                      </p:tavLst>
                                    </p:anim>
                                    <p:anim calcmode="lin" valueType="num">
                                      <p:cBhvr>
                                        <p:cTn id="63" dur="1000" fill="hold"/>
                                        <p:tgtEl>
                                          <p:spTgt spid="12"/>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grpId="0" nodeType="after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1000"/>
                                        <p:tgtEl>
                                          <p:spTgt spid="13"/>
                                        </p:tgtEl>
                                      </p:cBhvr>
                                    </p:animEffect>
                                    <p:anim calcmode="lin" valueType="num">
                                      <p:cBhvr>
                                        <p:cTn id="68" dur="1000" fill="hold"/>
                                        <p:tgtEl>
                                          <p:spTgt spid="13"/>
                                        </p:tgtEl>
                                        <p:attrNameLst>
                                          <p:attrName>ppt_x</p:attrName>
                                        </p:attrNameLst>
                                      </p:cBhvr>
                                      <p:tavLst>
                                        <p:tav tm="0">
                                          <p:val>
                                            <p:strVal val="#ppt_x"/>
                                          </p:val>
                                        </p:tav>
                                        <p:tav tm="100000">
                                          <p:val>
                                            <p:strVal val="#ppt_x"/>
                                          </p:val>
                                        </p:tav>
                                      </p:tavLst>
                                    </p:anim>
                                    <p:anim calcmode="lin" valueType="num">
                                      <p:cBhvr>
                                        <p:cTn id="69" dur="1000" fill="hold"/>
                                        <p:tgtEl>
                                          <p:spTgt spid="13"/>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1000"/>
                                        <p:tgtEl>
                                          <p:spTgt spid="14"/>
                                        </p:tgtEl>
                                      </p:cBhvr>
                                    </p:animEffect>
                                    <p:anim calcmode="lin" valueType="num">
                                      <p:cBhvr>
                                        <p:cTn id="74" dur="1000" fill="hold"/>
                                        <p:tgtEl>
                                          <p:spTgt spid="14"/>
                                        </p:tgtEl>
                                        <p:attrNameLst>
                                          <p:attrName>ppt_x</p:attrName>
                                        </p:attrNameLst>
                                      </p:cBhvr>
                                      <p:tavLst>
                                        <p:tav tm="0">
                                          <p:val>
                                            <p:strVal val="#ppt_x"/>
                                          </p:val>
                                        </p:tav>
                                        <p:tav tm="100000">
                                          <p:val>
                                            <p:strVal val="#ppt_x"/>
                                          </p:val>
                                        </p:tav>
                                      </p:tavLst>
                                    </p:anim>
                                    <p:anim calcmode="lin" valueType="num">
                                      <p:cBhvr>
                                        <p:cTn id="75" dur="1000" fill="hold"/>
                                        <p:tgtEl>
                                          <p:spTgt spid="14"/>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24"/>
                                        </p:tgtEl>
                                        <p:attrNameLst>
                                          <p:attrName>style.visibility</p:attrName>
                                        </p:attrNameLst>
                                      </p:cBhvr>
                                      <p:to>
                                        <p:strVal val="visible"/>
                                      </p:to>
                                    </p:set>
                                    <p:animEffect transition="in" filter="fade">
                                      <p:cBhvr>
                                        <p:cTn id="79" dur="1000"/>
                                        <p:tgtEl>
                                          <p:spTgt spid="24"/>
                                        </p:tgtEl>
                                      </p:cBhvr>
                                    </p:animEffect>
                                    <p:anim calcmode="lin" valueType="num">
                                      <p:cBhvr>
                                        <p:cTn id="80" dur="1000" fill="hold"/>
                                        <p:tgtEl>
                                          <p:spTgt spid="24"/>
                                        </p:tgtEl>
                                        <p:attrNameLst>
                                          <p:attrName>ppt_x</p:attrName>
                                        </p:attrNameLst>
                                      </p:cBhvr>
                                      <p:tavLst>
                                        <p:tav tm="0">
                                          <p:val>
                                            <p:strVal val="#ppt_x"/>
                                          </p:val>
                                        </p:tav>
                                        <p:tav tm="100000">
                                          <p:val>
                                            <p:strVal val="#ppt_x"/>
                                          </p:val>
                                        </p:tav>
                                      </p:tavLst>
                                    </p:anim>
                                    <p:anim calcmode="lin" valueType="num">
                                      <p:cBhvr>
                                        <p:cTn id="81" dur="1000" fill="hold"/>
                                        <p:tgtEl>
                                          <p:spTgt spid="24"/>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1000"/>
                                        <p:tgtEl>
                                          <p:spTgt spid="28"/>
                                        </p:tgtEl>
                                      </p:cBhvr>
                                    </p:animEffect>
                                    <p:anim calcmode="lin" valueType="num">
                                      <p:cBhvr>
                                        <p:cTn id="86" dur="1000" fill="hold"/>
                                        <p:tgtEl>
                                          <p:spTgt spid="28"/>
                                        </p:tgtEl>
                                        <p:attrNameLst>
                                          <p:attrName>ppt_x</p:attrName>
                                        </p:attrNameLst>
                                      </p:cBhvr>
                                      <p:tavLst>
                                        <p:tav tm="0">
                                          <p:val>
                                            <p:strVal val="#ppt_x"/>
                                          </p:val>
                                        </p:tav>
                                        <p:tav tm="100000">
                                          <p:val>
                                            <p:strVal val="#ppt_x"/>
                                          </p:val>
                                        </p:tav>
                                      </p:tavLst>
                                    </p:anim>
                                    <p:anim calcmode="lin" valueType="num">
                                      <p:cBhvr>
                                        <p:cTn id="87" dur="1000" fill="hold"/>
                                        <p:tgtEl>
                                          <p:spTgt spid="28"/>
                                        </p:tgtEl>
                                        <p:attrNameLst>
                                          <p:attrName>ppt_y</p:attrName>
                                        </p:attrNameLst>
                                      </p:cBhvr>
                                      <p:tavLst>
                                        <p:tav tm="0">
                                          <p:val>
                                            <p:strVal val="#ppt_y+.1"/>
                                          </p:val>
                                        </p:tav>
                                        <p:tav tm="100000">
                                          <p:val>
                                            <p:strVal val="#ppt_y"/>
                                          </p:val>
                                        </p:tav>
                                      </p:tavLst>
                                    </p:anim>
                                  </p:childTnLst>
                                </p:cTn>
                              </p:par>
                            </p:childTnLst>
                          </p:cTn>
                        </p:par>
                        <p:par>
                          <p:cTn id="88" fill="hold">
                            <p:stCondLst>
                              <p:cond delay="14000"/>
                            </p:stCondLst>
                            <p:childTnLst>
                              <p:par>
                                <p:cTn id="89" presetID="42" presetClass="entr" presetSubtype="0" fill="hold" nodeType="afterEffect">
                                  <p:stCondLst>
                                    <p:cond delay="0"/>
                                  </p:stCondLst>
                                  <p:childTnLst>
                                    <p:set>
                                      <p:cBhvr>
                                        <p:cTn id="90" dur="1" fill="hold">
                                          <p:stCondLst>
                                            <p:cond delay="0"/>
                                          </p:stCondLst>
                                        </p:cTn>
                                        <p:tgtEl>
                                          <p:spTgt spid="32"/>
                                        </p:tgtEl>
                                        <p:attrNameLst>
                                          <p:attrName>style.visibility</p:attrName>
                                        </p:attrNameLst>
                                      </p:cBhvr>
                                      <p:to>
                                        <p:strVal val="visible"/>
                                      </p:to>
                                    </p:set>
                                    <p:animEffect transition="in" filter="fade">
                                      <p:cBhvr>
                                        <p:cTn id="91" dur="1000"/>
                                        <p:tgtEl>
                                          <p:spTgt spid="32"/>
                                        </p:tgtEl>
                                      </p:cBhvr>
                                    </p:animEffect>
                                    <p:anim calcmode="lin" valueType="num">
                                      <p:cBhvr>
                                        <p:cTn id="92" dur="1000" fill="hold"/>
                                        <p:tgtEl>
                                          <p:spTgt spid="32"/>
                                        </p:tgtEl>
                                        <p:attrNameLst>
                                          <p:attrName>ppt_x</p:attrName>
                                        </p:attrNameLst>
                                      </p:cBhvr>
                                      <p:tavLst>
                                        <p:tav tm="0">
                                          <p:val>
                                            <p:strVal val="#ppt_x"/>
                                          </p:val>
                                        </p:tav>
                                        <p:tav tm="100000">
                                          <p:val>
                                            <p:strVal val="#ppt_x"/>
                                          </p:val>
                                        </p:tav>
                                      </p:tavLst>
                                    </p:anim>
                                    <p:anim calcmode="lin" valueType="num">
                                      <p:cBhvr>
                                        <p:cTn id="93" dur="1000" fill="hold"/>
                                        <p:tgtEl>
                                          <p:spTgt spid="32"/>
                                        </p:tgtEl>
                                        <p:attrNameLst>
                                          <p:attrName>ppt_y</p:attrName>
                                        </p:attrNameLst>
                                      </p:cBhvr>
                                      <p:tavLst>
                                        <p:tav tm="0">
                                          <p:val>
                                            <p:strVal val="#ppt_y+.1"/>
                                          </p:val>
                                        </p:tav>
                                        <p:tav tm="100000">
                                          <p:val>
                                            <p:strVal val="#ppt_y"/>
                                          </p:val>
                                        </p:tav>
                                      </p:tavLst>
                                    </p:anim>
                                  </p:childTnLst>
                                </p:cTn>
                              </p:par>
                            </p:childTnLst>
                          </p:cTn>
                        </p:par>
                        <p:par>
                          <p:cTn id="94" fill="hold">
                            <p:stCondLst>
                              <p:cond delay="15000"/>
                            </p:stCondLst>
                            <p:childTnLst>
                              <p:par>
                                <p:cTn id="95" presetID="42" presetClass="entr" presetSubtype="0" fill="hold" nodeType="after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fade">
                                      <p:cBhvr>
                                        <p:cTn id="97" dur="1000"/>
                                        <p:tgtEl>
                                          <p:spTgt spid="36"/>
                                        </p:tgtEl>
                                      </p:cBhvr>
                                    </p:animEffect>
                                    <p:anim calcmode="lin" valueType="num">
                                      <p:cBhvr>
                                        <p:cTn id="98" dur="1000" fill="hold"/>
                                        <p:tgtEl>
                                          <p:spTgt spid="36"/>
                                        </p:tgtEl>
                                        <p:attrNameLst>
                                          <p:attrName>ppt_x</p:attrName>
                                        </p:attrNameLst>
                                      </p:cBhvr>
                                      <p:tavLst>
                                        <p:tav tm="0">
                                          <p:val>
                                            <p:strVal val="#ppt_x"/>
                                          </p:val>
                                        </p:tav>
                                        <p:tav tm="100000">
                                          <p:val>
                                            <p:strVal val="#ppt_x"/>
                                          </p:val>
                                        </p:tav>
                                      </p:tavLst>
                                    </p:anim>
                                    <p:anim calcmode="lin" valueType="num">
                                      <p:cBhvr>
                                        <p:cTn id="99" dur="1000" fill="hold"/>
                                        <p:tgtEl>
                                          <p:spTgt spid="36"/>
                                        </p:tgtEl>
                                        <p:attrNameLst>
                                          <p:attrName>ppt_y</p:attrName>
                                        </p:attrNameLst>
                                      </p:cBhvr>
                                      <p:tavLst>
                                        <p:tav tm="0">
                                          <p:val>
                                            <p:strVal val="#ppt_y+.1"/>
                                          </p:val>
                                        </p:tav>
                                        <p:tav tm="100000">
                                          <p:val>
                                            <p:strVal val="#ppt_y"/>
                                          </p:val>
                                        </p:tav>
                                      </p:tavLst>
                                    </p:anim>
                                  </p:childTnLst>
                                </p:cTn>
                              </p:par>
                            </p:childTnLst>
                          </p:cTn>
                        </p:par>
                        <p:par>
                          <p:cTn id="100" fill="hold">
                            <p:stCondLst>
                              <p:cond delay="16000"/>
                            </p:stCondLst>
                            <p:childTnLst>
                              <p:par>
                                <p:cTn id="101" presetID="42" presetClass="entr" presetSubtype="0" fill="hold" grpId="0" nodeType="after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1000"/>
                                        <p:tgtEl>
                                          <p:spTgt spid="50"/>
                                        </p:tgtEl>
                                      </p:cBhvr>
                                    </p:animEffect>
                                    <p:anim calcmode="lin" valueType="num">
                                      <p:cBhvr>
                                        <p:cTn id="104" dur="1000" fill="hold"/>
                                        <p:tgtEl>
                                          <p:spTgt spid="50"/>
                                        </p:tgtEl>
                                        <p:attrNameLst>
                                          <p:attrName>ppt_x</p:attrName>
                                        </p:attrNameLst>
                                      </p:cBhvr>
                                      <p:tavLst>
                                        <p:tav tm="0">
                                          <p:val>
                                            <p:strVal val="#ppt_x"/>
                                          </p:val>
                                        </p:tav>
                                        <p:tav tm="100000">
                                          <p:val>
                                            <p:strVal val="#ppt_x"/>
                                          </p:val>
                                        </p:tav>
                                      </p:tavLst>
                                    </p:anim>
                                    <p:anim calcmode="lin" valueType="num">
                                      <p:cBhvr>
                                        <p:cTn id="105" dur="1000" fill="hold"/>
                                        <p:tgtEl>
                                          <p:spTgt spid="50"/>
                                        </p:tgtEl>
                                        <p:attrNameLst>
                                          <p:attrName>ppt_y</p:attrName>
                                        </p:attrNameLst>
                                      </p:cBhvr>
                                      <p:tavLst>
                                        <p:tav tm="0">
                                          <p:val>
                                            <p:strVal val="#ppt_y+.1"/>
                                          </p:val>
                                        </p:tav>
                                        <p:tav tm="100000">
                                          <p:val>
                                            <p:strVal val="#ppt_y"/>
                                          </p:val>
                                        </p:tav>
                                      </p:tavLst>
                                    </p:anim>
                                  </p:childTnLst>
                                </p:cTn>
                              </p:par>
                            </p:childTnLst>
                          </p:cTn>
                        </p:par>
                        <p:par>
                          <p:cTn id="106" fill="hold">
                            <p:stCondLst>
                              <p:cond delay="17000"/>
                            </p:stCondLst>
                            <p:childTnLst>
                              <p:par>
                                <p:cTn id="107" presetID="42" presetClass="entr" presetSubtype="0" fill="hold" grpId="0" nodeType="afterEffect">
                                  <p:stCondLst>
                                    <p:cond delay="0"/>
                                  </p:stCondLst>
                                  <p:childTnLst>
                                    <p:set>
                                      <p:cBhvr>
                                        <p:cTn id="108" dur="1" fill="hold">
                                          <p:stCondLst>
                                            <p:cond delay="0"/>
                                          </p:stCondLst>
                                        </p:cTn>
                                        <p:tgtEl>
                                          <p:spTgt spid="51"/>
                                        </p:tgtEl>
                                        <p:attrNameLst>
                                          <p:attrName>style.visibility</p:attrName>
                                        </p:attrNameLst>
                                      </p:cBhvr>
                                      <p:to>
                                        <p:strVal val="visible"/>
                                      </p:to>
                                    </p:set>
                                    <p:animEffect transition="in" filter="fade">
                                      <p:cBhvr>
                                        <p:cTn id="109" dur="1000"/>
                                        <p:tgtEl>
                                          <p:spTgt spid="51"/>
                                        </p:tgtEl>
                                      </p:cBhvr>
                                    </p:animEffect>
                                    <p:anim calcmode="lin" valueType="num">
                                      <p:cBhvr>
                                        <p:cTn id="110" dur="1000" fill="hold"/>
                                        <p:tgtEl>
                                          <p:spTgt spid="51"/>
                                        </p:tgtEl>
                                        <p:attrNameLst>
                                          <p:attrName>ppt_x</p:attrName>
                                        </p:attrNameLst>
                                      </p:cBhvr>
                                      <p:tavLst>
                                        <p:tav tm="0">
                                          <p:val>
                                            <p:strVal val="#ppt_x"/>
                                          </p:val>
                                        </p:tav>
                                        <p:tav tm="100000">
                                          <p:val>
                                            <p:strVal val="#ppt_x"/>
                                          </p:val>
                                        </p:tav>
                                      </p:tavLst>
                                    </p:anim>
                                    <p:anim calcmode="lin" valueType="num">
                                      <p:cBhvr>
                                        <p:cTn id="111" dur="1000" fill="hold"/>
                                        <p:tgtEl>
                                          <p:spTgt spid="51"/>
                                        </p:tgtEl>
                                        <p:attrNameLst>
                                          <p:attrName>ppt_y</p:attrName>
                                        </p:attrNameLst>
                                      </p:cBhvr>
                                      <p:tavLst>
                                        <p:tav tm="0">
                                          <p:val>
                                            <p:strVal val="#ppt_y+.1"/>
                                          </p:val>
                                        </p:tav>
                                        <p:tav tm="100000">
                                          <p:val>
                                            <p:strVal val="#ppt_y"/>
                                          </p:val>
                                        </p:tav>
                                      </p:tavLst>
                                    </p:anim>
                                  </p:childTnLst>
                                </p:cTn>
                              </p:par>
                            </p:childTnLst>
                          </p:cTn>
                        </p:par>
                        <p:par>
                          <p:cTn id="112" fill="hold">
                            <p:stCondLst>
                              <p:cond delay="18000"/>
                            </p:stCondLst>
                            <p:childTnLst>
                              <p:par>
                                <p:cTn id="113" presetID="42" presetClass="entr" presetSubtype="0" fill="hold" grpId="0" nodeType="afterEffect">
                                  <p:stCondLst>
                                    <p:cond delay="0"/>
                                  </p:stCondLst>
                                  <p:childTnLst>
                                    <p:set>
                                      <p:cBhvr>
                                        <p:cTn id="114" dur="1" fill="hold">
                                          <p:stCondLst>
                                            <p:cond delay="0"/>
                                          </p:stCondLst>
                                        </p:cTn>
                                        <p:tgtEl>
                                          <p:spTgt spid="52"/>
                                        </p:tgtEl>
                                        <p:attrNameLst>
                                          <p:attrName>style.visibility</p:attrName>
                                        </p:attrNameLst>
                                      </p:cBhvr>
                                      <p:to>
                                        <p:strVal val="visible"/>
                                      </p:to>
                                    </p:set>
                                    <p:animEffect transition="in" filter="fade">
                                      <p:cBhvr>
                                        <p:cTn id="115" dur="1000"/>
                                        <p:tgtEl>
                                          <p:spTgt spid="52"/>
                                        </p:tgtEl>
                                      </p:cBhvr>
                                    </p:animEffect>
                                    <p:anim calcmode="lin" valueType="num">
                                      <p:cBhvr>
                                        <p:cTn id="116" dur="1000" fill="hold"/>
                                        <p:tgtEl>
                                          <p:spTgt spid="52"/>
                                        </p:tgtEl>
                                        <p:attrNameLst>
                                          <p:attrName>ppt_x</p:attrName>
                                        </p:attrNameLst>
                                      </p:cBhvr>
                                      <p:tavLst>
                                        <p:tav tm="0">
                                          <p:val>
                                            <p:strVal val="#ppt_x"/>
                                          </p:val>
                                        </p:tav>
                                        <p:tav tm="100000">
                                          <p:val>
                                            <p:strVal val="#ppt_x"/>
                                          </p:val>
                                        </p:tav>
                                      </p:tavLst>
                                    </p:anim>
                                    <p:anim calcmode="lin" valueType="num">
                                      <p:cBhvr>
                                        <p:cTn id="117" dur="1000" fill="hold"/>
                                        <p:tgtEl>
                                          <p:spTgt spid="52"/>
                                        </p:tgtEl>
                                        <p:attrNameLst>
                                          <p:attrName>ppt_y</p:attrName>
                                        </p:attrNameLst>
                                      </p:cBhvr>
                                      <p:tavLst>
                                        <p:tav tm="0">
                                          <p:val>
                                            <p:strVal val="#ppt_y+.1"/>
                                          </p:val>
                                        </p:tav>
                                        <p:tav tm="100000">
                                          <p:val>
                                            <p:strVal val="#ppt_y"/>
                                          </p:val>
                                        </p:tav>
                                      </p:tavLst>
                                    </p:anim>
                                  </p:childTnLst>
                                </p:cTn>
                              </p:par>
                            </p:childTnLst>
                          </p:cTn>
                        </p:par>
                        <p:par>
                          <p:cTn id="118" fill="hold">
                            <p:stCondLst>
                              <p:cond delay="19000"/>
                            </p:stCondLst>
                            <p:childTnLst>
                              <p:par>
                                <p:cTn id="119" presetID="42" presetClass="entr" presetSubtype="0" fill="hold" grpId="0" nodeType="afterEffect">
                                  <p:stCondLst>
                                    <p:cond delay="0"/>
                                  </p:stCondLst>
                                  <p:childTnLst>
                                    <p:set>
                                      <p:cBhvr>
                                        <p:cTn id="120" dur="1" fill="hold">
                                          <p:stCondLst>
                                            <p:cond delay="0"/>
                                          </p:stCondLst>
                                        </p:cTn>
                                        <p:tgtEl>
                                          <p:spTgt spid="53"/>
                                        </p:tgtEl>
                                        <p:attrNameLst>
                                          <p:attrName>style.visibility</p:attrName>
                                        </p:attrNameLst>
                                      </p:cBhvr>
                                      <p:to>
                                        <p:strVal val="visible"/>
                                      </p:to>
                                    </p:set>
                                    <p:animEffect transition="in" filter="fade">
                                      <p:cBhvr>
                                        <p:cTn id="121" dur="1000"/>
                                        <p:tgtEl>
                                          <p:spTgt spid="53"/>
                                        </p:tgtEl>
                                      </p:cBhvr>
                                    </p:animEffect>
                                    <p:anim calcmode="lin" valueType="num">
                                      <p:cBhvr>
                                        <p:cTn id="122" dur="1000" fill="hold"/>
                                        <p:tgtEl>
                                          <p:spTgt spid="53"/>
                                        </p:tgtEl>
                                        <p:attrNameLst>
                                          <p:attrName>ppt_x</p:attrName>
                                        </p:attrNameLst>
                                      </p:cBhvr>
                                      <p:tavLst>
                                        <p:tav tm="0">
                                          <p:val>
                                            <p:strVal val="#ppt_x"/>
                                          </p:val>
                                        </p:tav>
                                        <p:tav tm="100000">
                                          <p:val>
                                            <p:strVal val="#ppt_x"/>
                                          </p:val>
                                        </p:tav>
                                      </p:tavLst>
                                    </p:anim>
                                    <p:anim calcmode="lin" valueType="num">
                                      <p:cBhvr>
                                        <p:cTn id="123" dur="1000" fill="hold"/>
                                        <p:tgtEl>
                                          <p:spTgt spid="53"/>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0"/>
                                  </p:stCondLst>
                                  <p:childTnLst>
                                    <p:set>
                                      <p:cBhvr>
                                        <p:cTn id="125" dur="1" fill="hold">
                                          <p:stCondLst>
                                            <p:cond delay="0"/>
                                          </p:stCondLst>
                                        </p:cTn>
                                        <p:tgtEl>
                                          <p:spTgt spid="44"/>
                                        </p:tgtEl>
                                        <p:attrNameLst>
                                          <p:attrName>style.visibility</p:attrName>
                                        </p:attrNameLst>
                                      </p:cBhvr>
                                      <p:to>
                                        <p:strVal val="visible"/>
                                      </p:to>
                                    </p:set>
                                    <p:animEffect transition="in" filter="fade">
                                      <p:cBhvr>
                                        <p:cTn id="126" dur="1000"/>
                                        <p:tgtEl>
                                          <p:spTgt spid="44"/>
                                        </p:tgtEl>
                                      </p:cBhvr>
                                    </p:animEffect>
                                    <p:anim calcmode="lin" valueType="num">
                                      <p:cBhvr>
                                        <p:cTn id="127" dur="1000" fill="hold"/>
                                        <p:tgtEl>
                                          <p:spTgt spid="44"/>
                                        </p:tgtEl>
                                        <p:attrNameLst>
                                          <p:attrName>ppt_x</p:attrName>
                                        </p:attrNameLst>
                                      </p:cBhvr>
                                      <p:tavLst>
                                        <p:tav tm="0">
                                          <p:val>
                                            <p:strVal val="#ppt_x"/>
                                          </p:val>
                                        </p:tav>
                                        <p:tav tm="100000">
                                          <p:val>
                                            <p:strVal val="#ppt_x"/>
                                          </p:val>
                                        </p:tav>
                                      </p:tavLst>
                                    </p:anim>
                                    <p:anim calcmode="lin" valueType="num">
                                      <p:cBhvr>
                                        <p:cTn id="128" dur="1000" fill="hold"/>
                                        <p:tgtEl>
                                          <p:spTgt spid="44"/>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45"/>
                                        </p:tgtEl>
                                        <p:attrNameLst>
                                          <p:attrName>style.visibility</p:attrName>
                                        </p:attrNameLst>
                                      </p:cBhvr>
                                      <p:to>
                                        <p:strVal val="visible"/>
                                      </p:to>
                                    </p:set>
                                    <p:animEffect transition="in" filter="fade">
                                      <p:cBhvr>
                                        <p:cTn id="131" dur="1000"/>
                                        <p:tgtEl>
                                          <p:spTgt spid="45"/>
                                        </p:tgtEl>
                                      </p:cBhvr>
                                    </p:animEffect>
                                    <p:anim calcmode="lin" valueType="num">
                                      <p:cBhvr>
                                        <p:cTn id="132" dur="1000" fill="hold"/>
                                        <p:tgtEl>
                                          <p:spTgt spid="45"/>
                                        </p:tgtEl>
                                        <p:attrNameLst>
                                          <p:attrName>ppt_x</p:attrName>
                                        </p:attrNameLst>
                                      </p:cBhvr>
                                      <p:tavLst>
                                        <p:tav tm="0">
                                          <p:val>
                                            <p:strVal val="#ppt_x"/>
                                          </p:val>
                                        </p:tav>
                                        <p:tav tm="100000">
                                          <p:val>
                                            <p:strVal val="#ppt_x"/>
                                          </p:val>
                                        </p:tav>
                                      </p:tavLst>
                                    </p:anim>
                                    <p:anim calcmode="lin" valueType="num">
                                      <p:cBhvr>
                                        <p:cTn id="133" dur="1000" fill="hold"/>
                                        <p:tgtEl>
                                          <p:spTgt spid="45"/>
                                        </p:tgtEl>
                                        <p:attrNameLst>
                                          <p:attrName>ppt_y</p:attrName>
                                        </p:attrNameLst>
                                      </p:cBhvr>
                                      <p:tavLst>
                                        <p:tav tm="0">
                                          <p:val>
                                            <p:strVal val="#ppt_y+.1"/>
                                          </p:val>
                                        </p:tav>
                                        <p:tav tm="100000">
                                          <p:val>
                                            <p:strVal val="#ppt_y"/>
                                          </p:val>
                                        </p:tav>
                                      </p:tavLst>
                                    </p:anim>
                                  </p:childTnLst>
                                </p:cTn>
                              </p:par>
                              <p:par>
                                <p:cTn id="134" presetID="42" presetClass="entr" presetSubtype="0" fill="hold" grpId="0" nodeType="withEffect">
                                  <p:stCondLst>
                                    <p:cond delay="0"/>
                                  </p:stCondLst>
                                  <p:childTnLst>
                                    <p:set>
                                      <p:cBhvr>
                                        <p:cTn id="135" dur="1" fill="hold">
                                          <p:stCondLst>
                                            <p:cond delay="0"/>
                                          </p:stCondLst>
                                        </p:cTn>
                                        <p:tgtEl>
                                          <p:spTgt spid="64"/>
                                        </p:tgtEl>
                                        <p:attrNameLst>
                                          <p:attrName>style.visibility</p:attrName>
                                        </p:attrNameLst>
                                      </p:cBhvr>
                                      <p:to>
                                        <p:strVal val="visible"/>
                                      </p:to>
                                    </p:set>
                                    <p:animEffect transition="in" filter="fade">
                                      <p:cBhvr>
                                        <p:cTn id="136" dur="1000"/>
                                        <p:tgtEl>
                                          <p:spTgt spid="64"/>
                                        </p:tgtEl>
                                      </p:cBhvr>
                                    </p:animEffect>
                                    <p:anim calcmode="lin" valueType="num">
                                      <p:cBhvr>
                                        <p:cTn id="137" dur="1000" fill="hold"/>
                                        <p:tgtEl>
                                          <p:spTgt spid="64"/>
                                        </p:tgtEl>
                                        <p:attrNameLst>
                                          <p:attrName>ppt_x</p:attrName>
                                        </p:attrNameLst>
                                      </p:cBhvr>
                                      <p:tavLst>
                                        <p:tav tm="0">
                                          <p:val>
                                            <p:strVal val="#ppt_x"/>
                                          </p:val>
                                        </p:tav>
                                        <p:tav tm="100000">
                                          <p:val>
                                            <p:strVal val="#ppt_x"/>
                                          </p:val>
                                        </p:tav>
                                      </p:tavLst>
                                    </p:anim>
                                    <p:anim calcmode="lin" valueType="num">
                                      <p:cBhvr>
                                        <p:cTn id="138" dur="1000" fill="hold"/>
                                        <p:tgtEl>
                                          <p:spTgt spid="64"/>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0"/>
                                  </p:stCondLst>
                                  <p:childTnLst>
                                    <p:set>
                                      <p:cBhvr>
                                        <p:cTn id="140" dur="1" fill="hold">
                                          <p:stCondLst>
                                            <p:cond delay="0"/>
                                          </p:stCondLst>
                                        </p:cTn>
                                        <p:tgtEl>
                                          <p:spTgt spid="54"/>
                                        </p:tgtEl>
                                        <p:attrNameLst>
                                          <p:attrName>style.visibility</p:attrName>
                                        </p:attrNameLst>
                                      </p:cBhvr>
                                      <p:to>
                                        <p:strVal val="visible"/>
                                      </p:to>
                                    </p:set>
                                    <p:animEffect transition="in" filter="fade">
                                      <p:cBhvr>
                                        <p:cTn id="141" dur="1000"/>
                                        <p:tgtEl>
                                          <p:spTgt spid="54"/>
                                        </p:tgtEl>
                                      </p:cBhvr>
                                    </p:animEffect>
                                    <p:anim calcmode="lin" valueType="num">
                                      <p:cBhvr>
                                        <p:cTn id="142" dur="1000" fill="hold"/>
                                        <p:tgtEl>
                                          <p:spTgt spid="54"/>
                                        </p:tgtEl>
                                        <p:attrNameLst>
                                          <p:attrName>ppt_x</p:attrName>
                                        </p:attrNameLst>
                                      </p:cBhvr>
                                      <p:tavLst>
                                        <p:tav tm="0">
                                          <p:val>
                                            <p:strVal val="#ppt_x"/>
                                          </p:val>
                                        </p:tav>
                                        <p:tav tm="100000">
                                          <p:val>
                                            <p:strVal val="#ppt_x"/>
                                          </p:val>
                                        </p:tav>
                                      </p:tavLst>
                                    </p:anim>
                                    <p:anim calcmode="lin" valueType="num">
                                      <p:cBhvr>
                                        <p:cTn id="143" dur="1000" fill="hold"/>
                                        <p:tgtEl>
                                          <p:spTgt spid="54"/>
                                        </p:tgtEl>
                                        <p:attrNameLst>
                                          <p:attrName>ppt_y</p:attrName>
                                        </p:attrNameLst>
                                      </p:cBhvr>
                                      <p:tavLst>
                                        <p:tav tm="0">
                                          <p:val>
                                            <p:strVal val="#ppt_y+.1"/>
                                          </p:val>
                                        </p:tav>
                                        <p:tav tm="100000">
                                          <p:val>
                                            <p:strVal val="#ppt_y"/>
                                          </p:val>
                                        </p:tav>
                                      </p:tavLst>
                                    </p:anim>
                                  </p:childTnLst>
                                </p:cTn>
                              </p:par>
                              <p:par>
                                <p:cTn id="144" presetID="42" presetClass="entr" presetSubtype="0" fill="hold" grpId="0" nodeType="withEffect">
                                  <p:stCondLst>
                                    <p:cond delay="0"/>
                                  </p:stCondLst>
                                  <p:childTnLst>
                                    <p:set>
                                      <p:cBhvr>
                                        <p:cTn id="145" dur="1" fill="hold">
                                          <p:stCondLst>
                                            <p:cond delay="0"/>
                                          </p:stCondLst>
                                        </p:cTn>
                                        <p:tgtEl>
                                          <p:spTgt spid="58"/>
                                        </p:tgtEl>
                                        <p:attrNameLst>
                                          <p:attrName>style.visibility</p:attrName>
                                        </p:attrNameLst>
                                      </p:cBhvr>
                                      <p:to>
                                        <p:strVal val="visible"/>
                                      </p:to>
                                    </p:set>
                                    <p:animEffect transition="in" filter="fade">
                                      <p:cBhvr>
                                        <p:cTn id="146" dur="1000"/>
                                        <p:tgtEl>
                                          <p:spTgt spid="58"/>
                                        </p:tgtEl>
                                      </p:cBhvr>
                                    </p:animEffect>
                                    <p:anim calcmode="lin" valueType="num">
                                      <p:cBhvr>
                                        <p:cTn id="147" dur="1000" fill="hold"/>
                                        <p:tgtEl>
                                          <p:spTgt spid="58"/>
                                        </p:tgtEl>
                                        <p:attrNameLst>
                                          <p:attrName>ppt_x</p:attrName>
                                        </p:attrNameLst>
                                      </p:cBhvr>
                                      <p:tavLst>
                                        <p:tav tm="0">
                                          <p:val>
                                            <p:strVal val="#ppt_x"/>
                                          </p:val>
                                        </p:tav>
                                        <p:tav tm="100000">
                                          <p:val>
                                            <p:strVal val="#ppt_x"/>
                                          </p:val>
                                        </p:tav>
                                      </p:tavLst>
                                    </p:anim>
                                    <p:anim calcmode="lin" valueType="num">
                                      <p:cBhvr>
                                        <p:cTn id="148"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50" grpId="0"/>
      <p:bldP spid="51" grpId="0"/>
      <p:bldP spid="52" grpId="0"/>
      <p:bldP spid="53" grpId="0"/>
      <p:bldP spid="44" grpId="0"/>
      <p:bldP spid="45" grpId="0"/>
      <p:bldP spid="64" grpId="0"/>
      <p:bldP spid="54" grpId="0"/>
      <p:bldP spid="5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647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759263" y="1841701"/>
            <a:ext cx="10759637" cy="3619680"/>
            <a:chOff x="759264" y="1841702"/>
            <a:chExt cx="10759636" cy="3619680"/>
          </a:xfrm>
        </p:grpSpPr>
        <p:grpSp>
          <p:nvGrpSpPr>
            <p:cNvPr id="6" name="ïSļiḑe"/>
            <p:cNvGrpSpPr/>
            <p:nvPr/>
          </p:nvGrpSpPr>
          <p:grpSpPr>
            <a:xfrm rot="2413841">
              <a:off x="759264" y="1841702"/>
              <a:ext cx="3490642" cy="3619680"/>
              <a:chOff x="4673129" y="1705913"/>
              <a:chExt cx="3490642" cy="3619680"/>
            </a:xfrm>
          </p:grpSpPr>
          <p:grpSp>
            <p:nvGrpSpPr>
              <p:cNvPr id="32" name="íS1îḋê"/>
              <p:cNvGrpSpPr/>
              <p:nvPr/>
            </p:nvGrpSpPr>
            <p:grpSpPr>
              <a:xfrm>
                <a:off x="4673129" y="1705913"/>
                <a:ext cx="3490642" cy="3446175"/>
                <a:chOff x="608737" y="1580962"/>
                <a:chExt cx="3490642" cy="3446175"/>
              </a:xfrm>
              <a:solidFill>
                <a:schemeClr val="accent1"/>
              </a:solidFill>
            </p:grpSpPr>
            <p:sp>
              <p:nvSpPr>
                <p:cNvPr id="47" name="iṥļiḑè"/>
                <p:cNvSpPr/>
                <p:nvPr/>
              </p:nvSpPr>
              <p:spPr bwMode="auto">
                <a:xfrm>
                  <a:off x="2838746" y="2414714"/>
                  <a:ext cx="249014" cy="153410"/>
                </a:xfrm>
                <a:custGeom>
                  <a:avLst/>
                  <a:gdLst>
                    <a:gd name="T0" fmla="*/ 4 w 47"/>
                    <a:gd name="T1" fmla="*/ 19 h 29"/>
                    <a:gd name="T2" fmla="*/ 47 w 47"/>
                    <a:gd name="T3" fmla="*/ 29 h 29"/>
                    <a:gd name="T4" fmla="*/ 40 w 47"/>
                    <a:gd name="T5" fmla="*/ 7 h 29"/>
                    <a:gd name="T6" fmla="*/ 0 w 47"/>
                    <a:gd name="T7" fmla="*/ 0 h 29"/>
                    <a:gd name="T8" fmla="*/ 4 w 47"/>
                    <a:gd name="T9" fmla="*/ 19 h 29"/>
                  </a:gdLst>
                  <a:ahLst/>
                  <a:cxnLst>
                    <a:cxn ang="0">
                      <a:pos x="T0" y="T1"/>
                    </a:cxn>
                    <a:cxn ang="0">
                      <a:pos x="T2" y="T3"/>
                    </a:cxn>
                    <a:cxn ang="0">
                      <a:pos x="T4" y="T5"/>
                    </a:cxn>
                    <a:cxn ang="0">
                      <a:pos x="T6" y="T7"/>
                    </a:cxn>
                    <a:cxn ang="0">
                      <a:pos x="T8" y="T9"/>
                    </a:cxn>
                  </a:cxnLst>
                  <a:rect l="0" t="0" r="r" b="b"/>
                  <a:pathLst>
                    <a:path w="47" h="29">
                      <a:moveTo>
                        <a:pt x="4" y="19"/>
                      </a:moveTo>
                      <a:cubicBezTo>
                        <a:pt x="19" y="22"/>
                        <a:pt x="34" y="25"/>
                        <a:pt x="47" y="29"/>
                      </a:cubicBezTo>
                      <a:cubicBezTo>
                        <a:pt x="45" y="22"/>
                        <a:pt x="43" y="14"/>
                        <a:pt x="40" y="7"/>
                      </a:cubicBezTo>
                      <a:cubicBezTo>
                        <a:pt x="27" y="4"/>
                        <a:pt x="14" y="2"/>
                        <a:pt x="0" y="0"/>
                      </a:cubicBezTo>
                      <a:cubicBezTo>
                        <a:pt x="1" y="6"/>
                        <a:pt x="3" y="12"/>
                        <a:pt x="4"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8" name="ïSḻïḍe"/>
                <p:cNvSpPr/>
                <p:nvPr/>
              </p:nvSpPr>
              <p:spPr bwMode="auto">
                <a:xfrm>
                  <a:off x="608737" y="2414714"/>
                  <a:ext cx="1260633" cy="1667504"/>
                </a:xfrm>
                <a:custGeom>
                  <a:avLst/>
                  <a:gdLst>
                    <a:gd name="T0" fmla="*/ 141 w 239"/>
                    <a:gd name="T1" fmla="*/ 296 h 316"/>
                    <a:gd name="T2" fmla="*/ 33 w 239"/>
                    <a:gd name="T3" fmla="*/ 172 h 316"/>
                    <a:gd name="T4" fmla="*/ 235 w 239"/>
                    <a:gd name="T5" fmla="*/ 19 h 316"/>
                    <a:gd name="T6" fmla="*/ 239 w 239"/>
                    <a:gd name="T7" fmla="*/ 0 h 316"/>
                    <a:gd name="T8" fmla="*/ 0 w 239"/>
                    <a:gd name="T9" fmla="*/ 172 h 316"/>
                    <a:gd name="T10" fmla="*/ 134 w 239"/>
                    <a:gd name="T11" fmla="*/ 316 h 316"/>
                    <a:gd name="T12" fmla="*/ 141 w 239"/>
                    <a:gd name="T13" fmla="*/ 296 h 316"/>
                  </a:gdLst>
                  <a:ahLst/>
                  <a:cxnLst>
                    <a:cxn ang="0">
                      <a:pos x="T0" y="T1"/>
                    </a:cxn>
                    <a:cxn ang="0">
                      <a:pos x="T2" y="T3"/>
                    </a:cxn>
                    <a:cxn ang="0">
                      <a:pos x="T4" y="T5"/>
                    </a:cxn>
                    <a:cxn ang="0">
                      <a:pos x="T6" y="T7"/>
                    </a:cxn>
                    <a:cxn ang="0">
                      <a:pos x="T8" y="T9"/>
                    </a:cxn>
                    <a:cxn ang="0">
                      <a:pos x="T10" y="T11"/>
                    </a:cxn>
                    <a:cxn ang="0">
                      <a:pos x="T12" y="T13"/>
                    </a:cxn>
                  </a:cxnLst>
                  <a:rect l="0" t="0" r="r" b="b"/>
                  <a:pathLst>
                    <a:path w="239" h="316">
                      <a:moveTo>
                        <a:pt x="141" y="296"/>
                      </a:moveTo>
                      <a:cubicBezTo>
                        <a:pt x="75" y="267"/>
                        <a:pt x="33" y="222"/>
                        <a:pt x="33" y="172"/>
                      </a:cubicBezTo>
                      <a:cubicBezTo>
                        <a:pt x="33" y="101"/>
                        <a:pt x="117" y="41"/>
                        <a:pt x="235" y="19"/>
                      </a:cubicBezTo>
                      <a:cubicBezTo>
                        <a:pt x="236" y="12"/>
                        <a:pt x="238" y="6"/>
                        <a:pt x="239" y="0"/>
                      </a:cubicBezTo>
                      <a:cubicBezTo>
                        <a:pt x="101" y="21"/>
                        <a:pt x="0" y="90"/>
                        <a:pt x="0" y="172"/>
                      </a:cubicBezTo>
                      <a:cubicBezTo>
                        <a:pt x="0" y="231"/>
                        <a:pt x="52" y="284"/>
                        <a:pt x="134" y="316"/>
                      </a:cubicBezTo>
                      <a:cubicBezTo>
                        <a:pt x="136" y="310"/>
                        <a:pt x="138" y="303"/>
                        <a:pt x="141" y="2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49" name="ïš1íḋè"/>
                <p:cNvSpPr/>
                <p:nvPr/>
              </p:nvSpPr>
              <p:spPr bwMode="auto">
                <a:xfrm>
                  <a:off x="3203373" y="2494754"/>
                  <a:ext cx="896006" cy="1587464"/>
                </a:xfrm>
                <a:custGeom>
                  <a:avLst/>
                  <a:gdLst>
                    <a:gd name="T0" fmla="*/ 0 w 170"/>
                    <a:gd name="T1" fmla="*/ 0 h 301"/>
                    <a:gd name="T2" fmla="*/ 6 w 170"/>
                    <a:gd name="T3" fmla="*/ 23 h 301"/>
                    <a:gd name="T4" fmla="*/ 137 w 170"/>
                    <a:gd name="T5" fmla="*/ 157 h 301"/>
                    <a:gd name="T6" fmla="*/ 29 w 170"/>
                    <a:gd name="T7" fmla="*/ 281 h 301"/>
                    <a:gd name="T8" fmla="*/ 36 w 170"/>
                    <a:gd name="T9" fmla="*/ 301 h 301"/>
                    <a:gd name="T10" fmla="*/ 170 w 170"/>
                    <a:gd name="T11" fmla="*/ 157 h 301"/>
                    <a:gd name="T12" fmla="*/ 0 w 170"/>
                    <a:gd name="T13" fmla="*/ 0 h 301"/>
                  </a:gdLst>
                  <a:ahLst/>
                  <a:cxnLst>
                    <a:cxn ang="0">
                      <a:pos x="T0" y="T1"/>
                    </a:cxn>
                    <a:cxn ang="0">
                      <a:pos x="T2" y="T3"/>
                    </a:cxn>
                    <a:cxn ang="0">
                      <a:pos x="T4" y="T5"/>
                    </a:cxn>
                    <a:cxn ang="0">
                      <a:pos x="T6" y="T7"/>
                    </a:cxn>
                    <a:cxn ang="0">
                      <a:pos x="T8" y="T9"/>
                    </a:cxn>
                    <a:cxn ang="0">
                      <a:pos x="T10" y="T11"/>
                    </a:cxn>
                    <a:cxn ang="0">
                      <a:pos x="T12" y="T13"/>
                    </a:cxn>
                  </a:cxnLst>
                  <a:rect l="0" t="0" r="r" b="b"/>
                  <a:pathLst>
                    <a:path w="170" h="301">
                      <a:moveTo>
                        <a:pt x="0" y="0"/>
                      </a:moveTo>
                      <a:cubicBezTo>
                        <a:pt x="2" y="8"/>
                        <a:pt x="4" y="15"/>
                        <a:pt x="6" y="23"/>
                      </a:cubicBezTo>
                      <a:cubicBezTo>
                        <a:pt x="85" y="52"/>
                        <a:pt x="137" y="101"/>
                        <a:pt x="137" y="157"/>
                      </a:cubicBezTo>
                      <a:cubicBezTo>
                        <a:pt x="137" y="207"/>
                        <a:pt x="95" y="252"/>
                        <a:pt x="29" y="281"/>
                      </a:cubicBezTo>
                      <a:cubicBezTo>
                        <a:pt x="32" y="288"/>
                        <a:pt x="34" y="295"/>
                        <a:pt x="36" y="301"/>
                      </a:cubicBezTo>
                      <a:cubicBezTo>
                        <a:pt x="118" y="269"/>
                        <a:pt x="170" y="216"/>
                        <a:pt x="170" y="157"/>
                      </a:cubicBezTo>
                      <a:cubicBezTo>
                        <a:pt x="170" y="90"/>
                        <a:pt x="102" y="3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50" name="îṧľiďé"/>
                <p:cNvSpPr/>
                <p:nvPr/>
              </p:nvSpPr>
              <p:spPr bwMode="auto">
                <a:xfrm>
                  <a:off x="1524753" y="1580962"/>
                  <a:ext cx="749265" cy="891559"/>
                </a:xfrm>
                <a:custGeom>
                  <a:avLst/>
                  <a:gdLst>
                    <a:gd name="T0" fmla="*/ 110 w 142"/>
                    <a:gd name="T1" fmla="*/ 45 h 169"/>
                    <a:gd name="T2" fmla="*/ 142 w 142"/>
                    <a:gd name="T3" fmla="*/ 0 h 169"/>
                    <a:gd name="T4" fmla="*/ 0 w 142"/>
                    <a:gd name="T5" fmla="*/ 169 h 169"/>
                    <a:gd name="T6" fmla="*/ 23 w 142"/>
                    <a:gd name="T7" fmla="*/ 163 h 169"/>
                    <a:gd name="T8" fmla="*/ 110 w 142"/>
                    <a:gd name="T9" fmla="*/ 45 h 169"/>
                  </a:gdLst>
                  <a:ahLst/>
                  <a:cxnLst>
                    <a:cxn ang="0">
                      <a:pos x="T0" y="T1"/>
                    </a:cxn>
                    <a:cxn ang="0">
                      <a:pos x="T2" y="T3"/>
                    </a:cxn>
                    <a:cxn ang="0">
                      <a:pos x="T4" y="T5"/>
                    </a:cxn>
                    <a:cxn ang="0">
                      <a:pos x="T6" y="T7"/>
                    </a:cxn>
                    <a:cxn ang="0">
                      <a:pos x="T8" y="T9"/>
                    </a:cxn>
                  </a:cxnLst>
                  <a:rect l="0" t="0" r="r" b="b"/>
                  <a:pathLst>
                    <a:path w="142" h="169">
                      <a:moveTo>
                        <a:pt x="110" y="45"/>
                      </a:moveTo>
                      <a:cubicBezTo>
                        <a:pt x="122" y="24"/>
                        <a:pt x="133" y="10"/>
                        <a:pt x="142" y="0"/>
                      </a:cubicBezTo>
                      <a:cubicBezTo>
                        <a:pt x="81" y="9"/>
                        <a:pt x="28" y="75"/>
                        <a:pt x="0" y="169"/>
                      </a:cubicBezTo>
                      <a:cubicBezTo>
                        <a:pt x="8" y="167"/>
                        <a:pt x="15" y="165"/>
                        <a:pt x="23" y="163"/>
                      </a:cubicBezTo>
                      <a:cubicBezTo>
                        <a:pt x="44" y="107"/>
                        <a:pt x="74" y="65"/>
                        <a:pt x="110" y="4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51" name="ïṧļíḑé"/>
                <p:cNvSpPr/>
                <p:nvPr/>
              </p:nvSpPr>
              <p:spPr bwMode="auto">
                <a:xfrm>
                  <a:off x="1604793" y="4266755"/>
                  <a:ext cx="533601" cy="760382"/>
                </a:xfrm>
                <a:custGeom>
                  <a:avLst/>
                  <a:gdLst>
                    <a:gd name="T0" fmla="*/ 64 w 101"/>
                    <a:gd name="T1" fmla="*/ 82 h 144"/>
                    <a:gd name="T2" fmla="*/ 13 w 101"/>
                    <a:gd name="T3" fmla="*/ 0 h 144"/>
                    <a:gd name="T4" fmla="*/ 0 w 101"/>
                    <a:gd name="T5" fmla="*/ 23 h 144"/>
                    <a:gd name="T6" fmla="*/ 101 w 101"/>
                    <a:gd name="T7" fmla="*/ 144 h 144"/>
                    <a:gd name="T8" fmla="*/ 92 w 101"/>
                    <a:gd name="T9" fmla="*/ 123 h 144"/>
                    <a:gd name="T10" fmla="*/ 64 w 101"/>
                    <a:gd name="T11" fmla="*/ 82 h 144"/>
                  </a:gdLst>
                  <a:ahLst/>
                  <a:cxnLst>
                    <a:cxn ang="0">
                      <a:pos x="T0" y="T1"/>
                    </a:cxn>
                    <a:cxn ang="0">
                      <a:pos x="T2" y="T3"/>
                    </a:cxn>
                    <a:cxn ang="0">
                      <a:pos x="T4" y="T5"/>
                    </a:cxn>
                    <a:cxn ang="0">
                      <a:pos x="T6" y="T7"/>
                    </a:cxn>
                    <a:cxn ang="0">
                      <a:pos x="T8" y="T9"/>
                    </a:cxn>
                    <a:cxn ang="0">
                      <a:pos x="T10" y="T11"/>
                    </a:cxn>
                  </a:cxnLst>
                  <a:rect l="0" t="0" r="r" b="b"/>
                  <a:pathLst>
                    <a:path w="101" h="144">
                      <a:moveTo>
                        <a:pt x="64" y="82"/>
                      </a:moveTo>
                      <a:cubicBezTo>
                        <a:pt x="44" y="62"/>
                        <a:pt x="26" y="34"/>
                        <a:pt x="13" y="0"/>
                      </a:cubicBezTo>
                      <a:cubicBezTo>
                        <a:pt x="6" y="6"/>
                        <a:pt x="2" y="13"/>
                        <a:pt x="0" y="23"/>
                      </a:cubicBezTo>
                      <a:cubicBezTo>
                        <a:pt x="24" y="83"/>
                        <a:pt x="60" y="126"/>
                        <a:pt x="101" y="144"/>
                      </a:cubicBezTo>
                      <a:cubicBezTo>
                        <a:pt x="98" y="137"/>
                        <a:pt x="94" y="130"/>
                        <a:pt x="92" y="123"/>
                      </a:cubicBezTo>
                      <a:cubicBezTo>
                        <a:pt x="79" y="113"/>
                        <a:pt x="69" y="99"/>
                        <a:pt x="64" y="8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52" name="îsļiḓê"/>
                <p:cNvSpPr/>
                <p:nvPr/>
              </p:nvSpPr>
              <p:spPr bwMode="auto">
                <a:xfrm>
                  <a:off x="1404692" y="2590357"/>
                  <a:ext cx="195654" cy="1207273"/>
                </a:xfrm>
                <a:custGeom>
                  <a:avLst/>
                  <a:gdLst>
                    <a:gd name="T0" fmla="*/ 23 w 37"/>
                    <a:gd name="T1" fmla="*/ 208 h 229"/>
                    <a:gd name="T2" fmla="*/ 18 w 37"/>
                    <a:gd name="T3" fmla="*/ 139 h 229"/>
                    <a:gd name="T4" fmla="*/ 37 w 37"/>
                    <a:gd name="T5" fmla="*/ 0 h 229"/>
                    <a:gd name="T6" fmla="*/ 15 w 37"/>
                    <a:gd name="T7" fmla="*/ 7 h 229"/>
                    <a:gd name="T8" fmla="*/ 0 w 37"/>
                    <a:gd name="T9" fmla="*/ 139 h 229"/>
                    <a:gd name="T10" fmla="*/ 7 w 37"/>
                    <a:gd name="T11" fmla="*/ 229 h 229"/>
                    <a:gd name="T12" fmla="*/ 23 w 37"/>
                    <a:gd name="T13" fmla="*/ 208 h 229"/>
                  </a:gdLst>
                  <a:ahLst/>
                  <a:cxnLst>
                    <a:cxn ang="0">
                      <a:pos x="T0" y="T1"/>
                    </a:cxn>
                    <a:cxn ang="0">
                      <a:pos x="T2" y="T3"/>
                    </a:cxn>
                    <a:cxn ang="0">
                      <a:pos x="T4" y="T5"/>
                    </a:cxn>
                    <a:cxn ang="0">
                      <a:pos x="T6" y="T7"/>
                    </a:cxn>
                    <a:cxn ang="0">
                      <a:pos x="T8" y="T9"/>
                    </a:cxn>
                    <a:cxn ang="0">
                      <a:pos x="T10" y="T11"/>
                    </a:cxn>
                    <a:cxn ang="0">
                      <a:pos x="T12" y="T13"/>
                    </a:cxn>
                  </a:cxnLst>
                  <a:rect l="0" t="0" r="r" b="b"/>
                  <a:pathLst>
                    <a:path w="37" h="229">
                      <a:moveTo>
                        <a:pt x="23" y="208"/>
                      </a:moveTo>
                      <a:cubicBezTo>
                        <a:pt x="20" y="186"/>
                        <a:pt x="18" y="163"/>
                        <a:pt x="18" y="139"/>
                      </a:cubicBezTo>
                      <a:cubicBezTo>
                        <a:pt x="18" y="89"/>
                        <a:pt x="25" y="41"/>
                        <a:pt x="37" y="0"/>
                      </a:cubicBezTo>
                      <a:cubicBezTo>
                        <a:pt x="30" y="2"/>
                        <a:pt x="22" y="4"/>
                        <a:pt x="15" y="7"/>
                      </a:cubicBezTo>
                      <a:cubicBezTo>
                        <a:pt x="6" y="48"/>
                        <a:pt x="0" y="92"/>
                        <a:pt x="0" y="139"/>
                      </a:cubicBezTo>
                      <a:cubicBezTo>
                        <a:pt x="0" y="170"/>
                        <a:pt x="3" y="200"/>
                        <a:pt x="7" y="229"/>
                      </a:cubicBezTo>
                      <a:cubicBezTo>
                        <a:pt x="12" y="222"/>
                        <a:pt x="17" y="214"/>
                        <a:pt x="23" y="208"/>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53" name="íṧḻïdê"/>
                <p:cNvSpPr/>
                <p:nvPr/>
              </p:nvSpPr>
              <p:spPr bwMode="auto">
                <a:xfrm>
                  <a:off x="2569722" y="4266755"/>
                  <a:ext cx="533601" cy="760382"/>
                </a:xfrm>
                <a:custGeom>
                  <a:avLst/>
                  <a:gdLst>
                    <a:gd name="T0" fmla="*/ 88 w 101"/>
                    <a:gd name="T1" fmla="*/ 0 h 144"/>
                    <a:gd name="T2" fmla="*/ 37 w 101"/>
                    <a:gd name="T3" fmla="*/ 82 h 144"/>
                    <a:gd name="T4" fmla="*/ 9 w 101"/>
                    <a:gd name="T5" fmla="*/ 123 h 144"/>
                    <a:gd name="T6" fmla="*/ 0 w 101"/>
                    <a:gd name="T7" fmla="*/ 144 h 144"/>
                    <a:gd name="T8" fmla="*/ 101 w 101"/>
                    <a:gd name="T9" fmla="*/ 23 h 144"/>
                    <a:gd name="T10" fmla="*/ 88 w 101"/>
                    <a:gd name="T11" fmla="*/ 0 h 144"/>
                  </a:gdLst>
                  <a:ahLst/>
                  <a:cxnLst>
                    <a:cxn ang="0">
                      <a:pos x="T0" y="T1"/>
                    </a:cxn>
                    <a:cxn ang="0">
                      <a:pos x="T2" y="T3"/>
                    </a:cxn>
                    <a:cxn ang="0">
                      <a:pos x="T4" y="T5"/>
                    </a:cxn>
                    <a:cxn ang="0">
                      <a:pos x="T6" y="T7"/>
                    </a:cxn>
                    <a:cxn ang="0">
                      <a:pos x="T8" y="T9"/>
                    </a:cxn>
                    <a:cxn ang="0">
                      <a:pos x="T10" y="T11"/>
                    </a:cxn>
                  </a:cxnLst>
                  <a:rect l="0" t="0" r="r" b="b"/>
                  <a:pathLst>
                    <a:path w="101" h="144">
                      <a:moveTo>
                        <a:pt x="88" y="0"/>
                      </a:moveTo>
                      <a:cubicBezTo>
                        <a:pt x="75" y="34"/>
                        <a:pt x="57" y="62"/>
                        <a:pt x="37" y="82"/>
                      </a:cubicBezTo>
                      <a:cubicBezTo>
                        <a:pt x="32" y="99"/>
                        <a:pt x="22" y="113"/>
                        <a:pt x="9" y="123"/>
                      </a:cubicBezTo>
                      <a:cubicBezTo>
                        <a:pt x="7" y="130"/>
                        <a:pt x="3" y="137"/>
                        <a:pt x="0" y="144"/>
                      </a:cubicBezTo>
                      <a:cubicBezTo>
                        <a:pt x="41" y="126"/>
                        <a:pt x="77" y="83"/>
                        <a:pt x="101" y="23"/>
                      </a:cubicBezTo>
                      <a:cubicBezTo>
                        <a:pt x="99" y="13"/>
                        <a:pt x="95" y="6"/>
                        <a:pt x="88"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54" name="iṩ1íḓé"/>
                <p:cNvSpPr/>
                <p:nvPr/>
              </p:nvSpPr>
              <p:spPr bwMode="auto">
                <a:xfrm>
                  <a:off x="2434098" y="1580962"/>
                  <a:ext cx="869325" cy="2216669"/>
                </a:xfrm>
                <a:custGeom>
                  <a:avLst/>
                  <a:gdLst>
                    <a:gd name="T0" fmla="*/ 2 w 165"/>
                    <a:gd name="T1" fmla="*/ 2 h 420"/>
                    <a:gd name="T2" fmla="*/ 2 w 165"/>
                    <a:gd name="T3" fmla="*/ 2 h 420"/>
                    <a:gd name="T4" fmla="*/ 3 w 165"/>
                    <a:gd name="T5" fmla="*/ 4 h 420"/>
                    <a:gd name="T6" fmla="*/ 3 w 165"/>
                    <a:gd name="T7" fmla="*/ 4 h 420"/>
                    <a:gd name="T8" fmla="*/ 5 w 165"/>
                    <a:gd name="T9" fmla="*/ 6 h 420"/>
                    <a:gd name="T10" fmla="*/ 5 w 165"/>
                    <a:gd name="T11" fmla="*/ 6 h 420"/>
                    <a:gd name="T12" fmla="*/ 7 w 165"/>
                    <a:gd name="T13" fmla="*/ 8 h 420"/>
                    <a:gd name="T14" fmla="*/ 7 w 165"/>
                    <a:gd name="T15" fmla="*/ 8 h 420"/>
                    <a:gd name="T16" fmla="*/ 32 w 165"/>
                    <a:gd name="T17" fmla="*/ 45 h 420"/>
                    <a:gd name="T18" fmla="*/ 147 w 165"/>
                    <a:gd name="T19" fmla="*/ 330 h 420"/>
                    <a:gd name="T20" fmla="*/ 142 w 165"/>
                    <a:gd name="T21" fmla="*/ 399 h 420"/>
                    <a:gd name="T22" fmla="*/ 142 w 165"/>
                    <a:gd name="T23" fmla="*/ 399 h 420"/>
                    <a:gd name="T24" fmla="*/ 146 w 165"/>
                    <a:gd name="T25" fmla="*/ 404 h 420"/>
                    <a:gd name="T26" fmla="*/ 147 w 165"/>
                    <a:gd name="T27" fmla="*/ 404 h 420"/>
                    <a:gd name="T28" fmla="*/ 150 w 165"/>
                    <a:gd name="T29" fmla="*/ 409 h 420"/>
                    <a:gd name="T30" fmla="*/ 151 w 165"/>
                    <a:gd name="T31" fmla="*/ 409 h 420"/>
                    <a:gd name="T32" fmla="*/ 158 w 165"/>
                    <a:gd name="T33" fmla="*/ 420 h 420"/>
                    <a:gd name="T34" fmla="*/ 165 w 165"/>
                    <a:gd name="T35" fmla="*/ 330 h 420"/>
                    <a:gd name="T36" fmla="*/ 0 w 165"/>
                    <a:gd name="T37" fmla="*/ 0 h 420"/>
                    <a:gd name="T38" fmla="*/ 2 w 165"/>
                    <a:gd name="T39" fmla="*/ 2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5" h="420">
                      <a:moveTo>
                        <a:pt x="2" y="2"/>
                      </a:moveTo>
                      <a:cubicBezTo>
                        <a:pt x="2" y="2"/>
                        <a:pt x="2" y="2"/>
                        <a:pt x="2" y="2"/>
                      </a:cubicBezTo>
                      <a:cubicBezTo>
                        <a:pt x="2" y="2"/>
                        <a:pt x="3" y="3"/>
                        <a:pt x="3" y="4"/>
                      </a:cubicBezTo>
                      <a:cubicBezTo>
                        <a:pt x="3" y="4"/>
                        <a:pt x="3" y="4"/>
                        <a:pt x="3" y="4"/>
                      </a:cubicBezTo>
                      <a:cubicBezTo>
                        <a:pt x="4" y="4"/>
                        <a:pt x="5" y="5"/>
                        <a:pt x="5" y="6"/>
                      </a:cubicBezTo>
                      <a:cubicBezTo>
                        <a:pt x="5" y="6"/>
                        <a:pt x="5" y="6"/>
                        <a:pt x="5" y="6"/>
                      </a:cubicBezTo>
                      <a:cubicBezTo>
                        <a:pt x="6" y="7"/>
                        <a:pt x="6" y="7"/>
                        <a:pt x="7" y="8"/>
                      </a:cubicBezTo>
                      <a:cubicBezTo>
                        <a:pt x="7" y="8"/>
                        <a:pt x="7" y="8"/>
                        <a:pt x="7" y="8"/>
                      </a:cubicBezTo>
                      <a:cubicBezTo>
                        <a:pt x="14" y="17"/>
                        <a:pt x="23" y="29"/>
                        <a:pt x="32" y="45"/>
                      </a:cubicBezTo>
                      <a:cubicBezTo>
                        <a:pt x="98" y="82"/>
                        <a:pt x="147" y="196"/>
                        <a:pt x="147" y="330"/>
                      </a:cubicBezTo>
                      <a:cubicBezTo>
                        <a:pt x="147" y="354"/>
                        <a:pt x="145" y="377"/>
                        <a:pt x="142" y="399"/>
                      </a:cubicBezTo>
                      <a:cubicBezTo>
                        <a:pt x="142" y="399"/>
                        <a:pt x="142" y="399"/>
                        <a:pt x="142" y="399"/>
                      </a:cubicBezTo>
                      <a:cubicBezTo>
                        <a:pt x="144" y="400"/>
                        <a:pt x="145" y="402"/>
                        <a:pt x="146" y="404"/>
                      </a:cubicBezTo>
                      <a:cubicBezTo>
                        <a:pt x="147" y="404"/>
                        <a:pt x="147" y="404"/>
                        <a:pt x="147" y="404"/>
                      </a:cubicBezTo>
                      <a:cubicBezTo>
                        <a:pt x="148" y="406"/>
                        <a:pt x="149" y="407"/>
                        <a:pt x="150" y="409"/>
                      </a:cubicBezTo>
                      <a:cubicBezTo>
                        <a:pt x="150" y="409"/>
                        <a:pt x="150" y="409"/>
                        <a:pt x="151" y="409"/>
                      </a:cubicBezTo>
                      <a:cubicBezTo>
                        <a:pt x="153" y="413"/>
                        <a:pt x="156" y="416"/>
                        <a:pt x="158" y="420"/>
                      </a:cubicBezTo>
                      <a:cubicBezTo>
                        <a:pt x="162" y="391"/>
                        <a:pt x="165" y="361"/>
                        <a:pt x="165" y="330"/>
                      </a:cubicBezTo>
                      <a:cubicBezTo>
                        <a:pt x="165" y="156"/>
                        <a:pt x="92" y="14"/>
                        <a:pt x="0" y="0"/>
                      </a:cubicBezTo>
                      <a:cubicBezTo>
                        <a:pt x="1" y="0"/>
                        <a:pt x="1" y="1"/>
                        <a:pt x="2" y="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grpSp>
          <p:grpSp>
            <p:nvGrpSpPr>
              <p:cNvPr id="33" name="íṩliḑè"/>
              <p:cNvGrpSpPr/>
              <p:nvPr/>
            </p:nvGrpSpPr>
            <p:grpSpPr>
              <a:xfrm>
                <a:off x="5590257" y="1928332"/>
                <a:ext cx="1656387" cy="3397261"/>
                <a:chOff x="5590257" y="1928332"/>
                <a:chExt cx="1656387" cy="3397261"/>
              </a:xfrm>
            </p:grpSpPr>
            <p:sp>
              <p:nvSpPr>
                <p:cNvPr id="34" name="î$1îḍê"/>
                <p:cNvSpPr/>
                <p:nvPr/>
              </p:nvSpPr>
              <p:spPr bwMode="auto">
                <a:xfrm>
                  <a:off x="6146091" y="4233934"/>
                  <a:ext cx="546941" cy="549165"/>
                </a:xfrm>
                <a:prstGeom prst="ellipse">
                  <a:avLst/>
                </a:prstGeom>
                <a:solidFill>
                  <a:schemeClr val="bg1">
                    <a:lumMod val="85000"/>
                  </a:schemeClr>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35" name="íşļïḍê"/>
                <p:cNvSpPr/>
                <p:nvPr/>
              </p:nvSpPr>
              <p:spPr bwMode="auto">
                <a:xfrm>
                  <a:off x="6197228" y="4291741"/>
                  <a:ext cx="444668" cy="626981"/>
                </a:xfrm>
                <a:prstGeom prst="ellipse">
                  <a:avLst/>
                </a:prstGeom>
                <a:solidFill>
                  <a:schemeClr val="bg1">
                    <a:lumMod val="65000"/>
                  </a:schemeClr>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36" name="îṡľiḋè"/>
                <p:cNvSpPr/>
                <p:nvPr/>
              </p:nvSpPr>
              <p:spPr bwMode="auto">
                <a:xfrm>
                  <a:off x="6255035" y="4345101"/>
                  <a:ext cx="326831" cy="711468"/>
                </a:xfrm>
                <a:prstGeom prst="ellipse">
                  <a:avLst/>
                </a:prstGeom>
                <a:solidFill>
                  <a:schemeClr val="bg1">
                    <a:lumMod val="85000"/>
                  </a:schemeClr>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37" name="íṧliďè"/>
                <p:cNvSpPr/>
                <p:nvPr/>
              </p:nvSpPr>
              <p:spPr bwMode="auto">
                <a:xfrm>
                  <a:off x="6308395" y="4396237"/>
                  <a:ext cx="222334" cy="791509"/>
                </a:xfrm>
                <a:prstGeom prst="ellipse">
                  <a:avLst/>
                </a:pr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38" name="íṧḷîdè"/>
                <p:cNvSpPr/>
                <p:nvPr/>
              </p:nvSpPr>
              <p:spPr bwMode="auto">
                <a:xfrm>
                  <a:off x="6366202" y="4454044"/>
                  <a:ext cx="106720" cy="871549"/>
                </a:xfrm>
                <a:prstGeom prst="ellipse">
                  <a:avLst/>
                </a:prstGeom>
                <a:solidFill>
                  <a:schemeClr val="bg1">
                    <a:lumMod val="85000"/>
                  </a:schemeClr>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39" name="îś1iďè"/>
                <p:cNvSpPr/>
                <p:nvPr/>
              </p:nvSpPr>
              <p:spPr bwMode="auto">
                <a:xfrm>
                  <a:off x="5590257" y="3304578"/>
                  <a:ext cx="1656387" cy="1018289"/>
                </a:xfrm>
                <a:custGeom>
                  <a:avLst/>
                  <a:gdLst>
                    <a:gd name="T0" fmla="*/ 157 w 314"/>
                    <a:gd name="T1" fmla="*/ 108 h 193"/>
                    <a:gd name="T2" fmla="*/ 310 w 314"/>
                    <a:gd name="T3" fmla="*/ 193 h 193"/>
                    <a:gd name="T4" fmla="*/ 314 w 314"/>
                    <a:gd name="T5" fmla="*/ 157 h 193"/>
                    <a:gd name="T6" fmla="*/ 157 w 314"/>
                    <a:gd name="T7" fmla="*/ 0 h 193"/>
                    <a:gd name="T8" fmla="*/ 0 w 314"/>
                    <a:gd name="T9" fmla="*/ 157 h 193"/>
                    <a:gd name="T10" fmla="*/ 4 w 314"/>
                    <a:gd name="T11" fmla="*/ 193 h 193"/>
                    <a:gd name="T12" fmla="*/ 157 w 314"/>
                    <a:gd name="T13" fmla="*/ 108 h 193"/>
                  </a:gdLst>
                  <a:ahLst/>
                  <a:cxnLst>
                    <a:cxn ang="0">
                      <a:pos x="T0" y="T1"/>
                    </a:cxn>
                    <a:cxn ang="0">
                      <a:pos x="T2" y="T3"/>
                    </a:cxn>
                    <a:cxn ang="0">
                      <a:pos x="T4" y="T5"/>
                    </a:cxn>
                    <a:cxn ang="0">
                      <a:pos x="T6" y="T7"/>
                    </a:cxn>
                    <a:cxn ang="0">
                      <a:pos x="T8" y="T9"/>
                    </a:cxn>
                    <a:cxn ang="0">
                      <a:pos x="T10" y="T11"/>
                    </a:cxn>
                    <a:cxn ang="0">
                      <a:pos x="T12" y="T13"/>
                    </a:cxn>
                  </a:cxnLst>
                  <a:rect l="0" t="0" r="r" b="b"/>
                  <a:pathLst>
                    <a:path w="314" h="193">
                      <a:moveTo>
                        <a:pt x="157" y="108"/>
                      </a:moveTo>
                      <a:cubicBezTo>
                        <a:pt x="231" y="108"/>
                        <a:pt x="294" y="124"/>
                        <a:pt x="310" y="193"/>
                      </a:cubicBezTo>
                      <a:cubicBezTo>
                        <a:pt x="313" y="182"/>
                        <a:pt x="314" y="170"/>
                        <a:pt x="314" y="157"/>
                      </a:cubicBezTo>
                      <a:cubicBezTo>
                        <a:pt x="314" y="71"/>
                        <a:pt x="244" y="0"/>
                        <a:pt x="157" y="0"/>
                      </a:cubicBezTo>
                      <a:cubicBezTo>
                        <a:pt x="70" y="0"/>
                        <a:pt x="0" y="71"/>
                        <a:pt x="0" y="157"/>
                      </a:cubicBezTo>
                      <a:cubicBezTo>
                        <a:pt x="0" y="170"/>
                        <a:pt x="1" y="182"/>
                        <a:pt x="4" y="193"/>
                      </a:cubicBezTo>
                      <a:cubicBezTo>
                        <a:pt x="20" y="124"/>
                        <a:pt x="83" y="108"/>
                        <a:pt x="157" y="108"/>
                      </a:cubicBezTo>
                      <a:close/>
                    </a:path>
                  </a:pathLst>
                </a:custGeom>
                <a:solidFill>
                  <a:schemeClr val="accent2"/>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40" name="îşḷïḓé"/>
                <p:cNvSpPr/>
                <p:nvPr/>
              </p:nvSpPr>
              <p:spPr bwMode="auto">
                <a:xfrm>
                  <a:off x="5923757" y="1928332"/>
                  <a:ext cx="996056" cy="2236679"/>
                </a:xfrm>
                <a:custGeom>
                  <a:avLst/>
                  <a:gdLst>
                    <a:gd name="T0" fmla="*/ 155 w 189"/>
                    <a:gd name="T1" fmla="*/ 424 h 424"/>
                    <a:gd name="T2" fmla="*/ 177 w 189"/>
                    <a:gd name="T3" fmla="*/ 207 h 424"/>
                    <a:gd name="T4" fmla="*/ 94 w 189"/>
                    <a:gd name="T5" fmla="*/ 0 h 424"/>
                    <a:gd name="T6" fmla="*/ 94 w 189"/>
                    <a:gd name="T7" fmla="*/ 0 h 424"/>
                    <a:gd name="T8" fmla="*/ 94 w 189"/>
                    <a:gd name="T9" fmla="*/ 0 h 424"/>
                    <a:gd name="T10" fmla="*/ 94 w 189"/>
                    <a:gd name="T11" fmla="*/ 0 h 424"/>
                    <a:gd name="T12" fmla="*/ 94 w 189"/>
                    <a:gd name="T13" fmla="*/ 0 h 424"/>
                    <a:gd name="T14" fmla="*/ 11 w 189"/>
                    <a:gd name="T15" fmla="*/ 207 h 424"/>
                    <a:gd name="T16" fmla="*/ 33 w 189"/>
                    <a:gd name="T17" fmla="*/ 424 h 424"/>
                    <a:gd name="T18" fmla="*/ 94 w 189"/>
                    <a:gd name="T19" fmla="*/ 417 h 424"/>
                    <a:gd name="T20" fmla="*/ 155 w 189"/>
                    <a:gd name="T21" fmla="*/ 424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 h="424">
                      <a:moveTo>
                        <a:pt x="155" y="424"/>
                      </a:moveTo>
                      <a:cubicBezTo>
                        <a:pt x="155" y="424"/>
                        <a:pt x="189" y="341"/>
                        <a:pt x="177" y="207"/>
                      </a:cubicBezTo>
                      <a:cubicBezTo>
                        <a:pt x="164" y="55"/>
                        <a:pt x="94" y="0"/>
                        <a:pt x="94" y="0"/>
                      </a:cubicBezTo>
                      <a:cubicBezTo>
                        <a:pt x="94" y="0"/>
                        <a:pt x="94" y="0"/>
                        <a:pt x="94" y="0"/>
                      </a:cubicBezTo>
                      <a:cubicBezTo>
                        <a:pt x="94" y="0"/>
                        <a:pt x="94" y="0"/>
                        <a:pt x="94" y="0"/>
                      </a:cubicBezTo>
                      <a:cubicBezTo>
                        <a:pt x="94" y="0"/>
                        <a:pt x="94" y="0"/>
                        <a:pt x="94" y="0"/>
                      </a:cubicBezTo>
                      <a:cubicBezTo>
                        <a:pt x="94" y="0"/>
                        <a:pt x="94" y="0"/>
                        <a:pt x="94" y="0"/>
                      </a:cubicBezTo>
                      <a:cubicBezTo>
                        <a:pt x="94" y="0"/>
                        <a:pt x="24" y="55"/>
                        <a:pt x="11" y="207"/>
                      </a:cubicBezTo>
                      <a:cubicBezTo>
                        <a:pt x="0" y="341"/>
                        <a:pt x="33" y="424"/>
                        <a:pt x="33" y="424"/>
                      </a:cubicBezTo>
                      <a:cubicBezTo>
                        <a:pt x="33" y="424"/>
                        <a:pt x="42" y="417"/>
                        <a:pt x="94" y="417"/>
                      </a:cubicBezTo>
                      <a:cubicBezTo>
                        <a:pt x="146" y="417"/>
                        <a:pt x="155" y="424"/>
                        <a:pt x="155" y="424"/>
                      </a:cubicBezTo>
                      <a:close/>
                    </a:path>
                  </a:pathLst>
                </a:custGeom>
                <a:solidFill>
                  <a:schemeClr val="accent2"/>
                </a:solidFill>
                <a:ln>
                  <a:noFill/>
                </a:ln>
              </p:spPr>
              <p:txBody>
                <a:bodyPr vert="horz" wrap="square" lIns="91440" tIns="45720" rIns="91440" bIns="45720" numCol="1" anchor="t" anchorCtr="0" compatLnSpc="1">
                  <a:normAutofit/>
                </a:bodyPr>
                <a:lstStyle/>
                <a:p>
                  <a:endParaRPr lang="en-US">
                    <a:solidFill>
                      <a:schemeClr val="tx1">
                        <a:lumMod val="75000"/>
                        <a:lumOff val="25000"/>
                      </a:schemeClr>
                    </a:solidFill>
                  </a:endParaRPr>
                </a:p>
              </p:txBody>
            </p:sp>
            <p:sp>
              <p:nvSpPr>
                <p:cNvPr id="41" name="íṥľidé"/>
                <p:cNvSpPr/>
                <p:nvPr/>
              </p:nvSpPr>
              <p:spPr bwMode="auto">
                <a:xfrm>
                  <a:off x="6372872" y="2988864"/>
                  <a:ext cx="93380" cy="88934"/>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2" name="íşlîdê"/>
                <p:cNvSpPr/>
                <p:nvPr/>
              </p:nvSpPr>
              <p:spPr bwMode="auto">
                <a:xfrm>
                  <a:off x="6372872" y="3177848"/>
                  <a:ext cx="93380" cy="88934"/>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3" name="íśľîḋé"/>
                <p:cNvSpPr/>
                <p:nvPr/>
              </p:nvSpPr>
              <p:spPr bwMode="auto">
                <a:xfrm>
                  <a:off x="6372872" y="3369055"/>
                  <a:ext cx="93380" cy="88934"/>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4" name="iŝḻiḋe"/>
                <p:cNvSpPr/>
                <p:nvPr/>
              </p:nvSpPr>
              <p:spPr bwMode="auto">
                <a:xfrm>
                  <a:off x="6372872" y="3558039"/>
                  <a:ext cx="93380" cy="88934"/>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5" name="îṣľiḑe"/>
                <p:cNvSpPr/>
                <p:nvPr/>
              </p:nvSpPr>
              <p:spPr bwMode="auto">
                <a:xfrm>
                  <a:off x="6372872" y="3747023"/>
                  <a:ext cx="93380" cy="91157"/>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sp>
              <p:nvSpPr>
                <p:cNvPr id="46" name="îṣḻíďè"/>
                <p:cNvSpPr/>
                <p:nvPr/>
              </p:nvSpPr>
              <p:spPr bwMode="auto">
                <a:xfrm>
                  <a:off x="6230578" y="2433030"/>
                  <a:ext cx="377968" cy="153410"/>
                </a:xfrm>
                <a:prstGeom prst="ellipse">
                  <a:avLst/>
                </a:prstGeom>
                <a:solidFill>
                  <a:schemeClr val="dk1">
                    <a:lumMod val="100000"/>
                  </a:schemeClr>
                </a:solidFill>
                <a:ln>
                  <a:noFill/>
                </a:ln>
              </p:spPr>
              <p:txBody>
                <a:bodyPr vert="horz" wrap="square" lIns="91440" tIns="45720" rIns="91440" bIns="45720" numCol="1" anchor="t" anchorCtr="0" compatLnSpc="1">
                  <a:normAutofit fontScale="25000" lnSpcReduction="20000"/>
                </a:bodyPr>
                <a:lstStyle/>
                <a:p>
                  <a:endParaRPr lang="en-US">
                    <a:solidFill>
                      <a:schemeClr val="tx1">
                        <a:lumMod val="75000"/>
                        <a:lumOff val="25000"/>
                      </a:schemeClr>
                    </a:solidFill>
                  </a:endParaRPr>
                </a:p>
              </p:txBody>
            </p:sp>
          </p:grpSp>
        </p:grpSp>
        <p:grpSp>
          <p:nvGrpSpPr>
            <p:cNvPr id="7" name="îSḷïḍe"/>
            <p:cNvGrpSpPr/>
            <p:nvPr/>
          </p:nvGrpSpPr>
          <p:grpSpPr>
            <a:xfrm>
              <a:off x="4774922" y="2363530"/>
              <a:ext cx="731520" cy="731520"/>
              <a:chOff x="4774922" y="2363530"/>
              <a:chExt cx="731520" cy="731520"/>
            </a:xfrm>
          </p:grpSpPr>
          <p:sp>
            <p:nvSpPr>
              <p:cNvPr id="30" name="i$ḷiḋe"/>
              <p:cNvSpPr/>
              <p:nvPr/>
            </p:nvSpPr>
            <p:spPr>
              <a:xfrm>
                <a:off x="4774922" y="2363530"/>
                <a:ext cx="731520" cy="731520"/>
              </a:xfrm>
              <a:prstGeom prst="flowChartDocument">
                <a:avLst/>
              </a:prstGeom>
              <a:solidFill>
                <a:schemeClr val="dk1">
                  <a:lumMod val="100000"/>
                </a:schemeClr>
              </a:solidFill>
              <a:ln w="12700">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a:solidFill>
                    <a:schemeClr val="tx1">
                      <a:lumMod val="75000"/>
                      <a:lumOff val="25000"/>
                    </a:schemeClr>
                  </a:solidFill>
                </a:endParaRPr>
              </a:p>
            </p:txBody>
          </p:sp>
          <p:sp>
            <p:nvSpPr>
              <p:cNvPr id="31" name="iṧliḓé"/>
              <p:cNvSpPr/>
              <p:nvPr/>
            </p:nvSpPr>
            <p:spPr bwMode="auto">
              <a:xfrm flipH="1">
                <a:off x="4923443" y="2553455"/>
                <a:ext cx="434478" cy="351670"/>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solidFill>
                    <a:schemeClr val="tx1">
                      <a:lumMod val="75000"/>
                      <a:lumOff val="25000"/>
                    </a:schemeClr>
                  </a:solidFill>
                </a:endParaRPr>
              </a:p>
            </p:txBody>
          </p:sp>
        </p:grpSp>
        <p:grpSp>
          <p:nvGrpSpPr>
            <p:cNvPr id="8" name="îŝḻíḋê"/>
            <p:cNvGrpSpPr/>
            <p:nvPr/>
          </p:nvGrpSpPr>
          <p:grpSpPr>
            <a:xfrm>
              <a:off x="5640518" y="2198851"/>
              <a:ext cx="2263594" cy="1111889"/>
              <a:chOff x="8429020" y="3161137"/>
              <a:chExt cx="3093055" cy="1111889"/>
            </a:xfrm>
          </p:grpSpPr>
          <p:sp>
            <p:nvSpPr>
              <p:cNvPr id="28" name="ïşļiḑe"/>
              <p:cNvSpPr/>
              <p:nvPr/>
            </p:nvSpPr>
            <p:spPr bwMode="auto">
              <a:xfrm>
                <a:off x="8429020" y="3548735"/>
                <a:ext cx="3093055"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9" name="ï$líḍè"/>
              <p:cNvSpPr txBox="1"/>
              <p:nvPr/>
            </p:nvSpPr>
            <p:spPr bwMode="auto">
              <a:xfrm>
                <a:off x="8429020" y="3161137"/>
                <a:ext cx="3093055"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9" name="işḷîḓè"/>
            <p:cNvGrpSpPr/>
            <p:nvPr/>
          </p:nvGrpSpPr>
          <p:grpSpPr>
            <a:xfrm>
              <a:off x="9255306" y="2198851"/>
              <a:ext cx="2263594" cy="1111889"/>
              <a:chOff x="8429020" y="3161137"/>
              <a:chExt cx="3093055" cy="1111889"/>
            </a:xfrm>
          </p:grpSpPr>
          <p:sp>
            <p:nvSpPr>
              <p:cNvPr id="26" name="iśľidè"/>
              <p:cNvSpPr/>
              <p:nvPr/>
            </p:nvSpPr>
            <p:spPr bwMode="auto">
              <a:xfrm>
                <a:off x="8429020" y="3548735"/>
                <a:ext cx="3093055"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7" name="ïšliḑe"/>
              <p:cNvSpPr txBox="1"/>
              <p:nvPr/>
            </p:nvSpPr>
            <p:spPr bwMode="auto">
              <a:xfrm>
                <a:off x="8429020" y="3161137"/>
                <a:ext cx="3093055"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10" name="iṩḻiḋè"/>
            <p:cNvGrpSpPr/>
            <p:nvPr/>
          </p:nvGrpSpPr>
          <p:grpSpPr>
            <a:xfrm>
              <a:off x="5640518" y="3898223"/>
              <a:ext cx="2263594" cy="1111889"/>
              <a:chOff x="8429020" y="3161137"/>
              <a:chExt cx="3093055" cy="1111889"/>
            </a:xfrm>
          </p:grpSpPr>
          <p:sp>
            <p:nvSpPr>
              <p:cNvPr id="24" name="ïsľïďé"/>
              <p:cNvSpPr/>
              <p:nvPr/>
            </p:nvSpPr>
            <p:spPr bwMode="auto">
              <a:xfrm>
                <a:off x="8429020" y="3548735"/>
                <a:ext cx="3093055"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5" name="ïṣḻïdé"/>
              <p:cNvSpPr txBox="1"/>
              <p:nvPr/>
            </p:nvSpPr>
            <p:spPr bwMode="auto">
              <a:xfrm>
                <a:off x="8429020" y="3161137"/>
                <a:ext cx="3093055"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11" name="îšḷíḋé"/>
            <p:cNvGrpSpPr/>
            <p:nvPr/>
          </p:nvGrpSpPr>
          <p:grpSpPr>
            <a:xfrm>
              <a:off x="9255306" y="3898223"/>
              <a:ext cx="2263594" cy="1111889"/>
              <a:chOff x="8429020" y="3161137"/>
              <a:chExt cx="3093055" cy="1111889"/>
            </a:xfrm>
          </p:grpSpPr>
          <p:sp>
            <p:nvSpPr>
              <p:cNvPr id="22" name="îṡ1ïḓê"/>
              <p:cNvSpPr/>
              <p:nvPr/>
            </p:nvSpPr>
            <p:spPr bwMode="auto">
              <a:xfrm>
                <a:off x="8429020" y="3548735"/>
                <a:ext cx="3093055"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3" name="iŝḷiḓê"/>
              <p:cNvSpPr txBox="1"/>
              <p:nvPr/>
            </p:nvSpPr>
            <p:spPr bwMode="auto">
              <a:xfrm>
                <a:off x="8429020" y="3161137"/>
                <a:ext cx="3093055"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12" name="îśḻïďe"/>
            <p:cNvGrpSpPr/>
            <p:nvPr/>
          </p:nvGrpSpPr>
          <p:grpSpPr>
            <a:xfrm>
              <a:off x="8389710" y="2363530"/>
              <a:ext cx="731520" cy="731520"/>
              <a:chOff x="8389710" y="2363530"/>
              <a:chExt cx="731520" cy="731520"/>
            </a:xfrm>
          </p:grpSpPr>
          <p:sp>
            <p:nvSpPr>
              <p:cNvPr id="20" name="îsļïdê"/>
              <p:cNvSpPr/>
              <p:nvPr/>
            </p:nvSpPr>
            <p:spPr>
              <a:xfrm>
                <a:off x="8389710" y="2363530"/>
                <a:ext cx="731520" cy="731520"/>
              </a:xfrm>
              <a:prstGeom prst="flowChartDocument">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a:solidFill>
                    <a:schemeClr val="tx1">
                      <a:lumMod val="75000"/>
                      <a:lumOff val="25000"/>
                    </a:schemeClr>
                  </a:solidFill>
                </a:endParaRPr>
              </a:p>
            </p:txBody>
          </p:sp>
          <p:sp>
            <p:nvSpPr>
              <p:cNvPr id="21" name="íşlîḍè"/>
              <p:cNvSpPr/>
              <p:nvPr/>
            </p:nvSpPr>
            <p:spPr bwMode="auto">
              <a:xfrm flipH="1">
                <a:off x="8572637" y="2553455"/>
                <a:ext cx="365666" cy="351670"/>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chemeClr val="bg1"/>
              </a:solidFill>
              <a:ln>
                <a:noFill/>
              </a:ln>
            </p:spPr>
            <p:txBody>
              <a:bodyPr wrap="square" lIns="91440" tIns="45720" rIns="91440" bIns="45720">
                <a:normAutofit lnSpcReduction="10000"/>
              </a:bodyPr>
              <a:lstStyle/>
              <a:p>
                <a:endParaRPr lang="zh-CN" altLang="en-US" dirty="0">
                  <a:solidFill>
                    <a:schemeClr val="tx1">
                      <a:lumMod val="75000"/>
                      <a:lumOff val="25000"/>
                    </a:schemeClr>
                  </a:solidFill>
                </a:endParaRPr>
              </a:p>
            </p:txBody>
          </p:sp>
        </p:grpSp>
        <p:grpSp>
          <p:nvGrpSpPr>
            <p:cNvPr id="13" name="ïşļîḍê"/>
            <p:cNvGrpSpPr/>
            <p:nvPr/>
          </p:nvGrpSpPr>
          <p:grpSpPr>
            <a:xfrm>
              <a:off x="8389710" y="4062902"/>
              <a:ext cx="731520" cy="731520"/>
              <a:chOff x="8389710" y="4062902"/>
              <a:chExt cx="731520" cy="731520"/>
            </a:xfrm>
          </p:grpSpPr>
          <p:sp>
            <p:nvSpPr>
              <p:cNvPr id="18" name="îšľîḍê"/>
              <p:cNvSpPr/>
              <p:nvPr/>
            </p:nvSpPr>
            <p:spPr>
              <a:xfrm>
                <a:off x="8389710" y="4062902"/>
                <a:ext cx="731520" cy="731520"/>
              </a:xfrm>
              <a:prstGeom prst="flowChartDocument">
                <a:avLst/>
              </a:prstGeom>
              <a:solidFill>
                <a:schemeClr val="dk1">
                  <a:lumMod val="100000"/>
                </a:schemeClr>
              </a:solidFill>
              <a:ln w="12700">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a:solidFill>
                    <a:schemeClr val="tx1">
                      <a:lumMod val="75000"/>
                      <a:lumOff val="25000"/>
                    </a:schemeClr>
                  </a:solidFill>
                </a:endParaRPr>
              </a:p>
            </p:txBody>
          </p:sp>
          <p:sp>
            <p:nvSpPr>
              <p:cNvPr id="19" name="îṡlîḍé"/>
              <p:cNvSpPr/>
              <p:nvPr/>
            </p:nvSpPr>
            <p:spPr bwMode="auto">
              <a:xfrm flipH="1">
                <a:off x="8576770" y="4256749"/>
                <a:ext cx="357400" cy="343826"/>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chemeClr val="bg1"/>
              </a:solidFill>
              <a:ln>
                <a:noFill/>
              </a:ln>
            </p:spPr>
            <p:txBody>
              <a:bodyPr/>
              <a:lstStyle/>
              <a:p>
                <a:endParaRPr lang="zh-CN" altLang="en-US">
                  <a:solidFill>
                    <a:schemeClr val="tx1">
                      <a:lumMod val="75000"/>
                      <a:lumOff val="25000"/>
                    </a:schemeClr>
                  </a:solidFill>
                </a:endParaRPr>
              </a:p>
            </p:txBody>
          </p:sp>
        </p:grpSp>
        <p:grpSp>
          <p:nvGrpSpPr>
            <p:cNvPr id="14" name="iSḻiḍè"/>
            <p:cNvGrpSpPr/>
            <p:nvPr/>
          </p:nvGrpSpPr>
          <p:grpSpPr>
            <a:xfrm>
              <a:off x="4774922" y="4062902"/>
              <a:ext cx="731520" cy="731520"/>
              <a:chOff x="4774922" y="4062902"/>
              <a:chExt cx="731520" cy="731520"/>
            </a:xfrm>
          </p:grpSpPr>
          <p:sp>
            <p:nvSpPr>
              <p:cNvPr id="16" name="íslîďê"/>
              <p:cNvSpPr/>
              <p:nvPr/>
            </p:nvSpPr>
            <p:spPr>
              <a:xfrm>
                <a:off x="4774922" y="4062902"/>
                <a:ext cx="731520" cy="731520"/>
              </a:xfrm>
              <a:prstGeom prst="flowChartDocument">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a:solidFill>
                    <a:schemeClr val="tx1">
                      <a:lumMod val="75000"/>
                      <a:lumOff val="25000"/>
                    </a:schemeClr>
                  </a:solidFill>
                </a:endParaRPr>
              </a:p>
            </p:txBody>
          </p:sp>
          <p:sp>
            <p:nvSpPr>
              <p:cNvPr id="17" name="íṣľîḋé"/>
              <p:cNvSpPr/>
              <p:nvPr/>
            </p:nvSpPr>
            <p:spPr bwMode="auto">
              <a:xfrm flipH="1">
                <a:off x="4958905" y="4247224"/>
                <a:ext cx="363554" cy="362876"/>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chemeClr val="bg1"/>
              </a:solidFill>
              <a:ln>
                <a:noFill/>
              </a:ln>
            </p:spPr>
            <p:txBody>
              <a:bodyPr wrap="square" lIns="91440" tIns="45720" rIns="91440" bIns="45720">
                <a:normAutofit lnSpcReduction="10000"/>
              </a:bodyPr>
              <a:lstStyle/>
              <a:p>
                <a:endParaRPr lang="zh-CN" altLang="en-US">
                  <a:solidFill>
                    <a:schemeClr val="tx1">
                      <a:lumMod val="75000"/>
                      <a:lumOff val="25000"/>
                    </a:schemeClr>
                  </a:solidFill>
                </a:endParaRPr>
              </a:p>
            </p:txBody>
          </p:sp>
        </p:grpSp>
        <p:cxnSp>
          <p:nvCxnSpPr>
            <p:cNvPr id="15" name="直接连接符 14"/>
            <p:cNvCxnSpPr/>
            <p:nvPr/>
          </p:nvCxnSpPr>
          <p:spPr>
            <a:xfrm>
              <a:off x="5734050" y="3604482"/>
              <a:ext cx="578485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a:off x="199289" y="258436"/>
            <a:ext cx="4355770" cy="655320"/>
            <a:chOff x="363500" y="173190"/>
            <a:chExt cx="4355770" cy="655320"/>
          </a:xfrm>
        </p:grpSpPr>
        <p:sp>
          <p:nvSpPr>
            <p:cNvPr id="57"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研究方法与结论</a:t>
              </a:r>
            </a:p>
          </p:txBody>
        </p:sp>
        <p:sp>
          <p:nvSpPr>
            <p:cNvPr id="58"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59" name="椭圆 58"/>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03</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15886" b="7963"/>
          <a:stretch>
            <a:fillRect/>
          </a:stretch>
        </p:blipFill>
        <p:spPr>
          <a:xfrm flipH="1">
            <a:off x="943" y="856036"/>
            <a:ext cx="12190111" cy="5222402"/>
          </a:xfrm>
          <a:prstGeom prst="rect">
            <a:avLst/>
          </a:prstGeom>
        </p:spPr>
      </p:pic>
      <p:sp>
        <p:nvSpPr>
          <p:cNvPr id="6" name="矩形 5"/>
          <p:cNvSpPr/>
          <p:nvPr/>
        </p:nvSpPr>
        <p:spPr>
          <a:xfrm>
            <a:off x="944" y="856036"/>
            <a:ext cx="12191998" cy="5222402"/>
          </a:xfrm>
          <a:prstGeom prst="rect">
            <a:avLst/>
          </a:prstGeom>
          <a:gradFill flip="none" rotWithShape="1">
            <a:gsLst>
              <a:gs pos="0">
                <a:schemeClr val="accent3">
                  <a:alpha val="93000"/>
                </a:schemeClr>
              </a:gs>
              <a:gs pos="75000">
                <a:schemeClr val="dk1">
                  <a:lumMod val="10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p:cNvSpPr/>
          <p:nvPr/>
        </p:nvSpPr>
        <p:spPr>
          <a:xfrm>
            <a:off x="3648433" y="4817074"/>
            <a:ext cx="833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1" name="文本框 10"/>
          <p:cNvSpPr txBox="1"/>
          <p:nvPr/>
        </p:nvSpPr>
        <p:spPr>
          <a:xfrm>
            <a:off x="643997" y="2789044"/>
            <a:ext cx="6842248" cy="1200329"/>
          </a:xfrm>
          <a:prstGeom prst="rect">
            <a:avLst/>
          </a:prstGeom>
          <a:noFill/>
          <a:effectLst/>
        </p:spPr>
        <p:txBody>
          <a:bodyPr wrap="square" rtlCol="0">
            <a:spAutoFit/>
          </a:bodyPr>
          <a:lstStyle/>
          <a:p>
            <a:pPr algn="ctr"/>
            <a:r>
              <a:rPr lang="zh-CN" altLang="en-US" sz="7200" b="1" dirty="0">
                <a:solidFill>
                  <a:schemeClr val="bg1"/>
                </a:solidFill>
                <a:latin typeface="思源宋体 Heavy" panose="02020900000000000000" pitchFamily="18" charset="-122"/>
                <a:ea typeface="思源宋体 Heavy" panose="02020900000000000000" pitchFamily="18" charset="-122"/>
              </a:rPr>
              <a:t>发展前景与展望</a:t>
            </a:r>
          </a:p>
        </p:txBody>
      </p:sp>
      <p:sp>
        <p:nvSpPr>
          <p:cNvPr id="12" name="文本框 11"/>
          <p:cNvSpPr txBox="1"/>
          <p:nvPr/>
        </p:nvSpPr>
        <p:spPr>
          <a:xfrm>
            <a:off x="3088828" y="2067417"/>
            <a:ext cx="1952587" cy="584775"/>
          </a:xfrm>
          <a:prstGeom prst="rect">
            <a:avLst/>
          </a:prstGeom>
          <a:noFill/>
        </p:spPr>
        <p:txBody>
          <a:bodyPr wrap="none" rtlCol="0">
            <a:spAutoFit/>
          </a:bodyPr>
          <a:lstStyle/>
          <a:p>
            <a:pPr algn="ctr"/>
            <a:r>
              <a:rPr lang="en-US" altLang="zh-CN" sz="3200" dirty="0">
                <a:solidFill>
                  <a:schemeClr val="accent2"/>
                </a:solidFill>
                <a:latin typeface="思源宋体 Heavy" panose="02020900000000000000" pitchFamily="18" charset="-122"/>
                <a:ea typeface="思源宋体 Heavy" panose="02020900000000000000" pitchFamily="18" charset="-122"/>
              </a:rPr>
              <a:t>PART-04</a:t>
            </a:r>
            <a:endParaRPr lang="zh-CN" altLang="en-US" sz="3200" dirty="0">
              <a:solidFill>
                <a:schemeClr val="accent2"/>
              </a:solidFill>
              <a:latin typeface="思源宋体 Heavy" panose="02020900000000000000" pitchFamily="18" charset="-122"/>
              <a:ea typeface="思源宋体 Heavy" panose="02020900000000000000" pitchFamily="18" charset="-122"/>
            </a:endParaRPr>
          </a:p>
        </p:txBody>
      </p:sp>
      <p:sp>
        <p:nvSpPr>
          <p:cNvPr id="13" name="文本框 12"/>
          <p:cNvSpPr txBox="1"/>
          <p:nvPr/>
        </p:nvSpPr>
        <p:spPr>
          <a:xfrm>
            <a:off x="1570853" y="3970583"/>
            <a:ext cx="4988537" cy="57381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100" dirty="0">
                <a:solidFill>
                  <a:schemeClr val="bg1"/>
                </a:solidFill>
                <a:latin typeface="思源黑体 CN Light" panose="020B0300000000000000" pitchFamily="34" charset="-122"/>
                <a:ea typeface="思源黑体 CN Light" panose="020B0300000000000000" pitchFamily="34" charset="-122"/>
                <a:cs typeface="+mn-ea"/>
                <a:sym typeface="+mn-lt"/>
              </a:rPr>
              <a:t>Adjust the spacing to adapt to Chinese typesetting, use the reference line in PPT. Theme color makes PPT more convenient to change. </a:t>
            </a:r>
          </a:p>
        </p:txBody>
      </p:sp>
      <p:grpSp>
        <p:nvGrpSpPr>
          <p:cNvPr id="15" name="组合 14"/>
          <p:cNvGrpSpPr/>
          <p:nvPr/>
        </p:nvGrpSpPr>
        <p:grpSpPr>
          <a:xfrm>
            <a:off x="240405" y="328427"/>
            <a:ext cx="2257027" cy="371948"/>
            <a:chOff x="240405" y="328428"/>
            <a:chExt cx="2257027" cy="371948"/>
          </a:xfrm>
        </p:grpSpPr>
        <p:sp>
          <p:nvSpPr>
            <p:cNvPr id="16" name="iconfont-11208-5297042"/>
            <p:cNvSpPr/>
            <p:nvPr/>
          </p:nvSpPr>
          <p:spPr>
            <a:xfrm>
              <a:off x="240405" y="328428"/>
              <a:ext cx="546995" cy="364626"/>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7" name="PA_矩形 29"/>
            <p:cNvSpPr/>
            <p:nvPr>
              <p:custDataLst>
                <p:tags r:id="rId2"/>
              </p:custDataLst>
            </p:nvPr>
          </p:nvSpPr>
          <p:spPr>
            <a:xfrm>
              <a:off x="705837" y="331044"/>
              <a:ext cx="1791595" cy="369332"/>
            </a:xfrm>
            <a:prstGeom prst="rect">
              <a:avLst/>
            </a:prstGeom>
            <a:ln>
              <a:noFill/>
            </a:ln>
          </p:spPr>
          <p:txBody>
            <a:bodyPr wrap="square">
              <a:spAutoFit/>
            </a:bodyPr>
            <a:lstStyle/>
            <a:p>
              <a:r>
                <a:rPr lang="zh-CN" altLang="en-US" dirty="0">
                  <a:solidFill>
                    <a:schemeClr val="dk1">
                      <a:lumMod val="100000"/>
                    </a:schemeClr>
                  </a:solidFill>
                  <a:latin typeface="思源宋体 Heavy" panose="02020900000000000000" pitchFamily="18" charset="-122"/>
                  <a:ea typeface="思源宋体 Heavy" panose="02020900000000000000" pitchFamily="18" charset="-122"/>
                  <a:cs typeface="+mn-ea"/>
                  <a:sym typeface="+mn-lt"/>
                </a:rPr>
                <a:t> </a:t>
              </a:r>
              <a:endParaRPr lang="en-US" altLang="zh-CN" spc="300" dirty="0">
                <a:solidFill>
                  <a:schemeClr val="dk1">
                    <a:lumMod val="100000"/>
                  </a:schemeClr>
                </a:solidFill>
                <a:latin typeface="思源宋体 Heavy" panose="02020900000000000000" pitchFamily="18" charset="-122"/>
                <a:ea typeface="思源宋体 Heavy" panose="02020900000000000000" pitchFamily="18" charset="-122"/>
                <a:cs typeface="+mn-ea"/>
                <a:sym typeface="思源黑体" panose="020B0500000000000000" pitchFamily="34" charset="-122"/>
              </a:endParaRPr>
            </a:p>
          </p:txBody>
        </p:sp>
      </p:grpSp>
      <p:grpSp>
        <p:nvGrpSpPr>
          <p:cNvPr id="18" name="组合 17"/>
          <p:cNvGrpSpPr/>
          <p:nvPr/>
        </p:nvGrpSpPr>
        <p:grpSpPr>
          <a:xfrm>
            <a:off x="10722716" y="6421225"/>
            <a:ext cx="1093905" cy="203200"/>
            <a:chOff x="2400300" y="-914400"/>
            <a:chExt cx="1093905" cy="203200"/>
          </a:xfrm>
        </p:grpSpPr>
        <p:sp>
          <p:nvSpPr>
            <p:cNvPr id="19" name="椭圆 18"/>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 name="图片 3">
            <a:extLst>
              <a:ext uri="{FF2B5EF4-FFF2-40B4-BE49-F238E27FC236}">
                <a16:creationId xmlns:a16="http://schemas.microsoft.com/office/drawing/2014/main" id="{58E88D19-64BE-DC1A-5397-78748415BFC5}"/>
              </a:ext>
            </a:extLst>
          </p:cNvPr>
          <p:cNvPicPr>
            <a:picLocks noChangeAspect="1"/>
          </p:cNvPicPr>
          <p:nvPr/>
        </p:nvPicPr>
        <p:blipFill rotWithShape="1">
          <a:blip r:embed="rId5">
            <a:extLst>
              <a:ext uri="{28A0092B-C50C-407E-A947-70E740481C1C}">
                <a14:useLocalDpi xmlns:a14="http://schemas.microsoft.com/office/drawing/2010/main" val="0"/>
              </a:ext>
            </a:extLst>
          </a:blip>
          <a:srcRect r="74667"/>
          <a:stretch/>
        </p:blipFill>
        <p:spPr>
          <a:xfrm>
            <a:off x="7867475" y="1936360"/>
            <a:ext cx="3266259" cy="319984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p:bldP spid="12"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25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104899" y="1822230"/>
            <a:ext cx="9982202" cy="3295580"/>
            <a:chOff x="1104899" y="1822230"/>
            <a:chExt cx="9982202" cy="3295580"/>
          </a:xfrm>
        </p:grpSpPr>
        <p:sp>
          <p:nvSpPr>
            <p:cNvPr id="6" name="ïṥḻîḋé"/>
            <p:cNvSpPr/>
            <p:nvPr/>
          </p:nvSpPr>
          <p:spPr>
            <a:xfrm>
              <a:off x="1755411" y="2945154"/>
              <a:ext cx="965831" cy="965832"/>
            </a:xfrm>
            <a:prstGeom prst="star7">
              <a:avLst>
                <a:gd name="adj" fmla="val 40882"/>
                <a:gd name="hf" fmla="val 102572"/>
                <a:gd name="vf" fmla="val 10521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7" name="iṡḷíḍé"/>
            <p:cNvSpPr/>
            <p:nvPr/>
          </p:nvSpPr>
          <p:spPr>
            <a:xfrm>
              <a:off x="4327194" y="2945154"/>
              <a:ext cx="965831" cy="965832"/>
            </a:xfrm>
            <a:prstGeom prst="star7">
              <a:avLst>
                <a:gd name="adj" fmla="val 40882"/>
                <a:gd name="hf" fmla="val 102572"/>
                <a:gd name="vf" fmla="val 10521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8" name="îṧḻïḍé"/>
            <p:cNvSpPr/>
            <p:nvPr/>
          </p:nvSpPr>
          <p:spPr>
            <a:xfrm>
              <a:off x="6898977" y="2945154"/>
              <a:ext cx="965831" cy="965832"/>
            </a:xfrm>
            <a:prstGeom prst="star7">
              <a:avLst>
                <a:gd name="adj" fmla="val 40882"/>
                <a:gd name="hf" fmla="val 102572"/>
                <a:gd name="vf" fmla="val 10521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9" name="îṣḻîďé"/>
            <p:cNvSpPr/>
            <p:nvPr/>
          </p:nvSpPr>
          <p:spPr>
            <a:xfrm>
              <a:off x="9470759" y="2945154"/>
              <a:ext cx="965831" cy="965832"/>
            </a:xfrm>
            <a:prstGeom prst="star7">
              <a:avLst>
                <a:gd name="adj" fmla="val 40882"/>
                <a:gd name="hf" fmla="val 102572"/>
                <a:gd name="vf" fmla="val 10521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0" name="išlïḓè"/>
            <p:cNvSpPr/>
            <p:nvPr/>
          </p:nvSpPr>
          <p:spPr>
            <a:xfrm rot="16200000">
              <a:off x="5787871" y="-1186997"/>
              <a:ext cx="603786" cy="7702876"/>
            </a:xfrm>
            <a:prstGeom prst="rightBracket">
              <a:avLst>
                <a:gd name="adj" fmla="val 125234"/>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wrap="square" lIns="91440" tIns="45720" rIns="91440" bIns="45720" anchor="ctr">
              <a:normAutofit/>
            </a:bodyPr>
            <a:lstStyle/>
            <a:p>
              <a:pPr algn="ctr"/>
              <a:endParaRPr/>
            </a:p>
          </p:txBody>
        </p:sp>
        <p:sp>
          <p:nvSpPr>
            <p:cNvPr id="11" name="î$líḍê"/>
            <p:cNvSpPr/>
            <p:nvPr/>
          </p:nvSpPr>
          <p:spPr>
            <a:xfrm rot="16200000">
              <a:off x="5794672" y="1377514"/>
              <a:ext cx="603786" cy="2573854"/>
            </a:xfrm>
            <a:prstGeom prst="rightBracket">
              <a:avLst>
                <a:gd name="adj" fmla="val 125234"/>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wrap="square" lIns="91440" tIns="45720" rIns="91440" bIns="45720" anchor="ctr">
              <a:normAutofit/>
            </a:bodyPr>
            <a:lstStyle/>
            <a:p>
              <a:pPr algn="ctr"/>
              <a:endParaRPr/>
            </a:p>
          </p:txBody>
        </p:sp>
        <p:sp>
          <p:nvSpPr>
            <p:cNvPr id="12" name="íšḻïḑê"/>
            <p:cNvSpPr/>
            <p:nvPr/>
          </p:nvSpPr>
          <p:spPr bwMode="auto">
            <a:xfrm>
              <a:off x="1969753" y="3201106"/>
              <a:ext cx="537145" cy="453926"/>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wrap="square" lIns="91440" tIns="45720" rIns="91440" bIns="45720" anchor="ctr">
              <a:normAutofit/>
            </a:bodyPr>
            <a:lstStyle/>
            <a:p>
              <a:pPr algn="ctr"/>
              <a:endParaRPr/>
            </a:p>
          </p:txBody>
        </p:sp>
        <p:sp>
          <p:nvSpPr>
            <p:cNvPr id="13" name="îṧḻíďé"/>
            <p:cNvSpPr/>
            <p:nvPr/>
          </p:nvSpPr>
          <p:spPr bwMode="auto">
            <a:xfrm>
              <a:off x="9667348" y="3186102"/>
              <a:ext cx="572652" cy="483933"/>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wrap="square" lIns="91440" tIns="45720" rIns="91440" bIns="45720" anchor="ctr">
              <a:normAutofit/>
            </a:bodyPr>
            <a:lstStyle/>
            <a:p>
              <a:pPr algn="ctr"/>
              <a:endParaRPr/>
            </a:p>
          </p:txBody>
        </p:sp>
        <p:sp>
          <p:nvSpPr>
            <p:cNvPr id="14" name="ïṩļïḍé"/>
            <p:cNvSpPr/>
            <p:nvPr/>
          </p:nvSpPr>
          <p:spPr bwMode="auto">
            <a:xfrm>
              <a:off x="4528708" y="3201254"/>
              <a:ext cx="561860" cy="474812"/>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wrap="square" lIns="91440" tIns="45720" rIns="91440" bIns="45720" anchor="ctr">
              <a:normAutofit/>
            </a:bodyPr>
            <a:lstStyle/>
            <a:p>
              <a:pPr algn="ctr"/>
              <a:endParaRPr/>
            </a:p>
          </p:txBody>
        </p:sp>
        <p:sp>
          <p:nvSpPr>
            <p:cNvPr id="15" name="ï$ļíḍè"/>
            <p:cNvSpPr/>
            <p:nvPr/>
          </p:nvSpPr>
          <p:spPr bwMode="auto">
            <a:xfrm>
              <a:off x="7148341" y="3223955"/>
              <a:ext cx="483069" cy="408228"/>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wrap="square" lIns="91440" tIns="45720" rIns="91440" bIns="45720" anchor="ctr">
              <a:normAutofit/>
            </a:bodyPr>
            <a:lstStyle/>
            <a:p>
              <a:pPr algn="ctr"/>
              <a:endParaRPr/>
            </a:p>
          </p:txBody>
        </p:sp>
        <p:sp>
          <p:nvSpPr>
            <p:cNvPr id="16" name="íṩḷíḓe"/>
            <p:cNvSpPr txBox="1"/>
            <p:nvPr/>
          </p:nvSpPr>
          <p:spPr>
            <a:xfrm>
              <a:off x="1104900" y="4446552"/>
              <a:ext cx="2266851" cy="671258"/>
            </a:xfrm>
            <a:prstGeom prst="rect">
              <a:avLst/>
            </a:prstGeom>
            <a:noFill/>
          </p:spPr>
          <p:txBody>
            <a:bodyPr wrap="square" lIns="91440" tIns="45720" rIns="91440" bIns="45720" anchor="ctr" anchorCtr="1">
              <a:normAutofit/>
            </a:body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7" name="í$ľiḑé"/>
            <p:cNvSpPr/>
            <p:nvPr/>
          </p:nvSpPr>
          <p:spPr>
            <a:xfrm>
              <a:off x="1104899" y="4051300"/>
              <a:ext cx="2266852" cy="417331"/>
            </a:xfrm>
            <a:prstGeom prst="rect">
              <a:avLst/>
            </a:prstGeom>
          </p:spPr>
          <p:txBody>
            <a:bodyPr wrap="square" lIns="91440" tIns="45720" rIns="91440" bIns="45720" anchor="ctr" anchorCtr="1">
              <a:normAutofit/>
            </a:bodyPr>
            <a:lstStyle/>
            <a:p>
              <a:pPr>
                <a:spcBef>
                  <a:spcPct val="0"/>
                </a:spcBef>
              </a:pPr>
              <a:r>
                <a:rPr lang="zh-CN" altLang="en-US" b="1" dirty="0">
                  <a:solidFill>
                    <a:schemeClr val="tx1">
                      <a:lumMod val="75000"/>
                      <a:lumOff val="25000"/>
                    </a:schemeClr>
                  </a:solidFill>
                </a:rPr>
                <a:t>输入文本</a:t>
              </a:r>
              <a:endParaRPr lang="en-US" altLang="zh-CN" b="1" dirty="0">
                <a:solidFill>
                  <a:schemeClr val="tx1">
                    <a:lumMod val="75000"/>
                    <a:lumOff val="25000"/>
                  </a:schemeClr>
                </a:solidFill>
              </a:endParaRPr>
            </a:p>
          </p:txBody>
        </p:sp>
        <p:sp>
          <p:nvSpPr>
            <p:cNvPr id="18" name="îṧ1ide"/>
            <p:cNvSpPr txBox="1"/>
            <p:nvPr/>
          </p:nvSpPr>
          <p:spPr>
            <a:xfrm>
              <a:off x="3676214" y="4446552"/>
              <a:ext cx="2266851" cy="671258"/>
            </a:xfrm>
            <a:prstGeom prst="rect">
              <a:avLst/>
            </a:prstGeom>
            <a:noFill/>
          </p:spPr>
          <p:txBody>
            <a:bodyPr wrap="square" lIns="91440" tIns="45720" rIns="91440" bIns="45720" anchor="ctr" anchorCtr="1">
              <a:normAutofit/>
            </a:body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9" name="ïŝḻîďe"/>
            <p:cNvSpPr/>
            <p:nvPr/>
          </p:nvSpPr>
          <p:spPr>
            <a:xfrm>
              <a:off x="3676213" y="4051300"/>
              <a:ext cx="2266852" cy="417331"/>
            </a:xfrm>
            <a:prstGeom prst="rect">
              <a:avLst/>
            </a:prstGeom>
          </p:spPr>
          <p:txBody>
            <a:bodyPr wrap="square" lIns="91440" tIns="45720" rIns="91440" bIns="45720" anchor="ctr" anchorCtr="1">
              <a:normAutofit/>
            </a:bodyPr>
            <a:lstStyle/>
            <a:p>
              <a:pPr>
                <a:spcBef>
                  <a:spcPct val="0"/>
                </a:spcBef>
              </a:pPr>
              <a:r>
                <a:rPr lang="zh-CN" altLang="en-US" b="1" dirty="0">
                  <a:solidFill>
                    <a:schemeClr val="tx1">
                      <a:lumMod val="75000"/>
                      <a:lumOff val="25000"/>
                    </a:schemeClr>
                  </a:solidFill>
                </a:rPr>
                <a:t>输入文本</a:t>
              </a:r>
              <a:endParaRPr lang="en-US" altLang="zh-CN" b="1" dirty="0">
                <a:solidFill>
                  <a:schemeClr val="tx1">
                    <a:lumMod val="75000"/>
                    <a:lumOff val="25000"/>
                  </a:schemeClr>
                </a:solidFill>
              </a:endParaRPr>
            </a:p>
          </p:txBody>
        </p:sp>
        <p:sp>
          <p:nvSpPr>
            <p:cNvPr id="20" name="ïṧḷîḑe"/>
            <p:cNvSpPr txBox="1"/>
            <p:nvPr/>
          </p:nvSpPr>
          <p:spPr>
            <a:xfrm>
              <a:off x="6256451" y="4446552"/>
              <a:ext cx="2266851" cy="671258"/>
            </a:xfrm>
            <a:prstGeom prst="rect">
              <a:avLst/>
            </a:prstGeom>
            <a:noFill/>
          </p:spPr>
          <p:txBody>
            <a:bodyPr wrap="square" lIns="91440" tIns="45720" rIns="91440" bIns="45720" anchor="ctr" anchorCtr="1">
              <a:normAutofit/>
            </a:body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1" name="íSľîḑe"/>
            <p:cNvSpPr/>
            <p:nvPr/>
          </p:nvSpPr>
          <p:spPr>
            <a:xfrm>
              <a:off x="6256450" y="4051300"/>
              <a:ext cx="2266852" cy="417331"/>
            </a:xfrm>
            <a:prstGeom prst="rect">
              <a:avLst/>
            </a:prstGeom>
          </p:spPr>
          <p:txBody>
            <a:bodyPr wrap="square" lIns="91440" tIns="45720" rIns="91440" bIns="45720" anchor="ctr" anchorCtr="1">
              <a:normAutofit/>
            </a:bodyPr>
            <a:lstStyle/>
            <a:p>
              <a:pPr>
                <a:spcBef>
                  <a:spcPct val="0"/>
                </a:spcBef>
              </a:pPr>
              <a:r>
                <a:rPr lang="zh-CN" altLang="en-US" b="1" dirty="0">
                  <a:solidFill>
                    <a:schemeClr val="tx1">
                      <a:lumMod val="75000"/>
                      <a:lumOff val="25000"/>
                    </a:schemeClr>
                  </a:solidFill>
                </a:rPr>
                <a:t>输入文本</a:t>
              </a:r>
              <a:endParaRPr lang="en-US" altLang="zh-CN" b="1" dirty="0">
                <a:solidFill>
                  <a:schemeClr val="tx1">
                    <a:lumMod val="75000"/>
                    <a:lumOff val="25000"/>
                  </a:schemeClr>
                </a:solidFill>
              </a:endParaRPr>
            </a:p>
          </p:txBody>
        </p:sp>
        <p:sp>
          <p:nvSpPr>
            <p:cNvPr id="22" name="isḻîďé"/>
            <p:cNvSpPr txBox="1"/>
            <p:nvPr/>
          </p:nvSpPr>
          <p:spPr>
            <a:xfrm>
              <a:off x="8820250" y="4446552"/>
              <a:ext cx="2266851" cy="671258"/>
            </a:xfrm>
            <a:prstGeom prst="rect">
              <a:avLst/>
            </a:prstGeom>
            <a:noFill/>
          </p:spPr>
          <p:txBody>
            <a:bodyPr wrap="square" lIns="91440" tIns="45720" rIns="91440" bIns="45720" anchor="ctr" anchorCtr="1">
              <a:normAutofit/>
            </a:body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3" name="íšḷiḋé"/>
            <p:cNvSpPr/>
            <p:nvPr/>
          </p:nvSpPr>
          <p:spPr>
            <a:xfrm>
              <a:off x="8820249" y="4051300"/>
              <a:ext cx="2266852" cy="417331"/>
            </a:xfrm>
            <a:prstGeom prst="rect">
              <a:avLst/>
            </a:prstGeom>
          </p:spPr>
          <p:txBody>
            <a:bodyPr wrap="square" lIns="91440" tIns="45720" rIns="91440" bIns="45720" anchor="ctr" anchorCtr="1">
              <a:normAutofit/>
            </a:bodyPr>
            <a:lstStyle/>
            <a:p>
              <a:pPr>
                <a:spcBef>
                  <a:spcPct val="0"/>
                </a:spcBef>
              </a:pPr>
              <a:r>
                <a:rPr lang="zh-CN" altLang="en-US" b="1" dirty="0">
                  <a:solidFill>
                    <a:schemeClr val="tx1">
                      <a:lumMod val="75000"/>
                      <a:lumOff val="25000"/>
                    </a:schemeClr>
                  </a:solidFill>
                </a:rPr>
                <a:t>输入文本</a:t>
              </a:r>
              <a:endParaRPr lang="en-US" altLang="zh-CN" b="1" dirty="0">
                <a:solidFill>
                  <a:schemeClr val="tx1">
                    <a:lumMod val="75000"/>
                    <a:lumOff val="25000"/>
                  </a:schemeClr>
                </a:solidFill>
              </a:endParaRPr>
            </a:p>
          </p:txBody>
        </p:sp>
        <p:sp>
          <p:nvSpPr>
            <p:cNvPr id="24" name="îŝ1íḍé"/>
            <p:cNvSpPr/>
            <p:nvPr/>
          </p:nvSpPr>
          <p:spPr>
            <a:xfrm>
              <a:off x="4820700" y="1822230"/>
              <a:ext cx="2555309" cy="779443"/>
            </a:xfrm>
            <a:prstGeom prst="roundRect">
              <a:avLst>
                <a:gd name="adj" fmla="val 24861"/>
              </a:avLst>
            </a:prstGeom>
            <a:solidFill>
              <a:schemeClr val="dk1">
                <a:lumMod val="10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spcBef>
                  <a:spcPct val="0"/>
                </a:spcBef>
              </a:pPr>
              <a:r>
                <a:rPr lang="zh-CN" altLang="en-US" sz="2400" b="1" dirty="0"/>
                <a:t>输入文本</a:t>
              </a:r>
              <a:endParaRPr lang="en-US" altLang="zh-CN" sz="2400" b="1" dirty="0"/>
            </a:p>
          </p:txBody>
        </p:sp>
      </p:grpSp>
      <p:grpSp>
        <p:nvGrpSpPr>
          <p:cNvPr id="26" name="组合 25"/>
          <p:cNvGrpSpPr/>
          <p:nvPr/>
        </p:nvGrpSpPr>
        <p:grpSpPr>
          <a:xfrm>
            <a:off x="199289" y="258436"/>
            <a:ext cx="4355770" cy="655320"/>
            <a:chOff x="363500" y="173190"/>
            <a:chExt cx="4355770" cy="655320"/>
          </a:xfrm>
        </p:grpSpPr>
        <p:sp>
          <p:nvSpPr>
            <p:cNvPr id="27"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发展前景与展望</a:t>
              </a:r>
            </a:p>
          </p:txBody>
        </p:sp>
        <p:sp>
          <p:nvSpPr>
            <p:cNvPr id="28"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29" name="椭圆 28"/>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04</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任意多边形: 形状 40"/>
          <p:cNvSpPr/>
          <p:nvPr/>
        </p:nvSpPr>
        <p:spPr>
          <a:xfrm>
            <a:off x="49231" y="-12700"/>
            <a:ext cx="6225650" cy="6881672"/>
          </a:xfrm>
          <a:custGeom>
            <a:avLst/>
            <a:gdLst>
              <a:gd name="connsiteX0" fmla="*/ 3429000 w 6858000"/>
              <a:gd name="connsiteY0" fmla="*/ 0 h 6881672"/>
              <a:gd name="connsiteX1" fmla="*/ 6858000 w 6858000"/>
              <a:gd name="connsiteY1" fmla="*/ 3440836 h 6881672"/>
              <a:gd name="connsiteX2" fmla="*/ 3779595 w 6858000"/>
              <a:gd name="connsiteY2" fmla="*/ 6863908 h 6881672"/>
              <a:gd name="connsiteX3" fmla="*/ 3644899 w 6858000"/>
              <a:gd name="connsiteY3" fmla="*/ 6874185 h 6881672"/>
              <a:gd name="connsiteX4" fmla="*/ 3644899 w 6858000"/>
              <a:gd name="connsiteY4" fmla="*/ 6881672 h 6881672"/>
              <a:gd name="connsiteX5" fmla="*/ 3429000 w 6858000"/>
              <a:gd name="connsiteY5" fmla="*/ 6881672 h 6881672"/>
              <a:gd name="connsiteX6" fmla="*/ 0 w 6858000"/>
              <a:gd name="connsiteY6" fmla="*/ 6881672 h 6881672"/>
              <a:gd name="connsiteX7" fmla="*/ 0 w 6858000"/>
              <a:gd name="connsiteY7" fmla="*/ 3440836 h 6881672"/>
              <a:gd name="connsiteX8" fmla="*/ 0 w 6858000"/>
              <a:gd name="connsiteY8" fmla="*/ 12700 h 6881672"/>
              <a:gd name="connsiteX9" fmla="*/ 3144780 w 6858000"/>
              <a:gd name="connsiteY9" fmla="*/ 12700 h 6881672"/>
              <a:gd name="connsiteX10" fmla="*/ 3252544 w 6858000"/>
              <a:gd name="connsiteY10" fmla="*/ 4477 h 6881672"/>
              <a:gd name="connsiteX11" fmla="*/ 3429000 w 6858000"/>
              <a:gd name="connsiteY11" fmla="*/ 0 h 6881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6881672">
                <a:moveTo>
                  <a:pt x="3429000" y="0"/>
                </a:moveTo>
                <a:cubicBezTo>
                  <a:pt x="5322784" y="0"/>
                  <a:pt x="6858000" y="1540515"/>
                  <a:pt x="6858000" y="3440836"/>
                </a:cubicBezTo>
                <a:cubicBezTo>
                  <a:pt x="6858000" y="5222387"/>
                  <a:pt x="5508689" y="6687702"/>
                  <a:pt x="3779595" y="6863908"/>
                </a:cubicBezTo>
                <a:lnTo>
                  <a:pt x="3644899" y="6874185"/>
                </a:lnTo>
                <a:lnTo>
                  <a:pt x="3644899" y="6881672"/>
                </a:lnTo>
                <a:lnTo>
                  <a:pt x="3429000" y="6881672"/>
                </a:lnTo>
                <a:lnTo>
                  <a:pt x="0" y="6881672"/>
                </a:lnTo>
                <a:lnTo>
                  <a:pt x="0" y="3440836"/>
                </a:lnTo>
                <a:lnTo>
                  <a:pt x="0" y="12700"/>
                </a:lnTo>
                <a:lnTo>
                  <a:pt x="3144780" y="12700"/>
                </a:lnTo>
                <a:lnTo>
                  <a:pt x="3252544" y="4477"/>
                </a:lnTo>
                <a:cubicBezTo>
                  <a:pt x="3310989" y="1505"/>
                  <a:pt x="3369819" y="0"/>
                  <a:pt x="3429000" y="0"/>
                </a:cubicBezTo>
                <a:close/>
              </a:path>
            </a:pathLst>
          </a:cu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 name="任意多边形: 形状 25"/>
          <p:cNvSpPr/>
          <p:nvPr/>
        </p:nvSpPr>
        <p:spPr>
          <a:xfrm>
            <a:off x="96742" y="-1050588"/>
            <a:ext cx="8524826" cy="9014570"/>
          </a:xfrm>
          <a:custGeom>
            <a:avLst/>
            <a:gdLst>
              <a:gd name="connsiteX0" fmla="*/ 4262413 w 8524826"/>
              <a:gd name="connsiteY0" fmla="*/ 0 h 9014570"/>
              <a:gd name="connsiteX1" fmla="*/ 6294133 w 8524826"/>
              <a:gd name="connsiteY1" fmla="*/ 544005 h 9014570"/>
              <a:gd name="connsiteX2" fmla="*/ 6362552 w 8524826"/>
              <a:gd name="connsiteY2" fmla="*/ 585606 h 9014570"/>
              <a:gd name="connsiteX3" fmla="*/ 6362552 w 8524826"/>
              <a:gd name="connsiteY3" fmla="*/ 1037888 h 9014570"/>
              <a:gd name="connsiteX4" fmla="*/ 6982697 w 8524826"/>
              <a:gd name="connsiteY4" fmla="*/ 1037888 h 9014570"/>
              <a:gd name="connsiteX5" fmla="*/ 7276395 w 8524826"/>
              <a:gd name="connsiteY5" fmla="*/ 1320153 h 9014570"/>
              <a:gd name="connsiteX6" fmla="*/ 8524826 w 8524826"/>
              <a:gd name="connsiteY6" fmla="*/ 4507285 h 9014570"/>
              <a:gd name="connsiteX7" fmla="*/ 7276395 w 8524826"/>
              <a:gd name="connsiteY7" fmla="*/ 7694417 h 9014570"/>
              <a:gd name="connsiteX8" fmla="*/ 7044457 w 8524826"/>
              <a:gd name="connsiteY8" fmla="*/ 7917326 h 9014570"/>
              <a:gd name="connsiteX9" fmla="*/ 6182110 w 8524826"/>
              <a:gd name="connsiteY9" fmla="*/ 7917326 h 9014570"/>
              <a:gd name="connsiteX10" fmla="*/ 6182110 w 8524826"/>
              <a:gd name="connsiteY10" fmla="*/ 8531236 h 9014570"/>
              <a:gd name="connsiteX11" fmla="*/ 6110346 w 8524826"/>
              <a:gd name="connsiteY11" fmla="*/ 8570103 h 9014570"/>
              <a:gd name="connsiteX12" fmla="*/ 4262413 w 8524826"/>
              <a:gd name="connsiteY12" fmla="*/ 9014570 h 9014570"/>
              <a:gd name="connsiteX13" fmla="*/ 0 w 8524826"/>
              <a:gd name="connsiteY13" fmla="*/ 4507285 h 9014570"/>
              <a:gd name="connsiteX14" fmla="*/ 4262413 w 8524826"/>
              <a:gd name="connsiteY14" fmla="*/ 0 h 9014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24826" h="9014570">
                <a:moveTo>
                  <a:pt x="4262413" y="0"/>
                </a:moveTo>
                <a:cubicBezTo>
                  <a:pt x="4998059" y="0"/>
                  <a:pt x="5690177" y="197069"/>
                  <a:pt x="6294133" y="544005"/>
                </a:cubicBezTo>
                <a:lnTo>
                  <a:pt x="6362552" y="585606"/>
                </a:lnTo>
                <a:lnTo>
                  <a:pt x="6362552" y="1037888"/>
                </a:lnTo>
                <a:lnTo>
                  <a:pt x="6982697" y="1037888"/>
                </a:lnTo>
                <a:lnTo>
                  <a:pt x="7276395" y="1320153"/>
                </a:lnTo>
                <a:cubicBezTo>
                  <a:pt x="8047739" y="2135811"/>
                  <a:pt x="8524826" y="3262633"/>
                  <a:pt x="8524826" y="4507285"/>
                </a:cubicBezTo>
                <a:cubicBezTo>
                  <a:pt x="8524826" y="5751938"/>
                  <a:pt x="8047739" y="6878759"/>
                  <a:pt x="7276395" y="7694417"/>
                </a:cubicBezTo>
                <a:lnTo>
                  <a:pt x="7044457" y="7917326"/>
                </a:lnTo>
                <a:lnTo>
                  <a:pt x="6182110" y="7917326"/>
                </a:lnTo>
                <a:lnTo>
                  <a:pt x="6182110" y="8531236"/>
                </a:lnTo>
                <a:lnTo>
                  <a:pt x="6110346" y="8570103"/>
                </a:lnTo>
                <a:cubicBezTo>
                  <a:pt x="5551318" y="8854945"/>
                  <a:pt x="4924494" y="9014570"/>
                  <a:pt x="4262413" y="9014570"/>
                </a:cubicBezTo>
                <a:cubicBezTo>
                  <a:pt x="1908347" y="9014570"/>
                  <a:pt x="0" y="6996590"/>
                  <a:pt x="0" y="4507285"/>
                </a:cubicBezTo>
                <a:cubicBezTo>
                  <a:pt x="0" y="2017980"/>
                  <a:pt x="1908347" y="0"/>
                  <a:pt x="4262413" y="0"/>
                </a:cubicBezTo>
                <a:close/>
              </a:path>
            </a:pathLst>
          </a:custGeom>
          <a:noFill/>
          <a:ln>
            <a:gradFill flip="none" rotWithShape="1">
              <a:gsLst>
                <a:gs pos="79000">
                  <a:srgbClr val="FF9C00">
                    <a:alpha val="0"/>
                  </a:srgbClr>
                </a:gs>
                <a:gs pos="79000">
                  <a:schemeClr val="accent2">
                    <a:alpha val="8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23"/>
          <p:cNvSpPr/>
          <p:nvPr/>
        </p:nvSpPr>
        <p:spPr>
          <a:xfrm>
            <a:off x="-1012335" y="-1050589"/>
            <a:ext cx="8720080" cy="9014570"/>
          </a:xfrm>
          <a:custGeom>
            <a:avLst/>
            <a:gdLst>
              <a:gd name="connsiteX0" fmla="*/ 4360040 w 8720080"/>
              <a:gd name="connsiteY0" fmla="*/ 0 h 9014570"/>
              <a:gd name="connsiteX1" fmla="*/ 6438294 w 8720080"/>
              <a:gd name="connsiteY1" fmla="*/ 544005 h 9014570"/>
              <a:gd name="connsiteX2" fmla="*/ 6460635 w 8720080"/>
              <a:gd name="connsiteY2" fmla="*/ 557285 h 9014570"/>
              <a:gd name="connsiteX3" fmla="*/ 6460635 w 8720080"/>
              <a:gd name="connsiteY3" fmla="*/ 1033420 h 9014570"/>
              <a:gd name="connsiteX4" fmla="*/ 7138093 w 8720080"/>
              <a:gd name="connsiteY4" fmla="*/ 1033420 h 9014570"/>
              <a:gd name="connsiteX5" fmla="*/ 7291633 w 8720080"/>
              <a:gd name="connsiteY5" fmla="*/ 1170911 h 9014570"/>
              <a:gd name="connsiteX6" fmla="*/ 8720080 w 8720080"/>
              <a:gd name="connsiteY6" fmla="*/ 4507285 h 9014570"/>
              <a:gd name="connsiteX7" fmla="*/ 7291633 w 8720080"/>
              <a:gd name="connsiteY7" fmla="*/ 7843659 h 9014570"/>
              <a:gd name="connsiteX8" fmla="*/ 7209366 w 8720080"/>
              <a:gd name="connsiteY8" fmla="*/ 7917327 h 9014570"/>
              <a:gd name="connsiteX9" fmla="*/ 6521658 w 8720080"/>
              <a:gd name="connsiteY9" fmla="*/ 7917327 h 9014570"/>
              <a:gd name="connsiteX10" fmla="*/ 6521658 w 8720080"/>
              <a:gd name="connsiteY10" fmla="*/ 8421013 h 9014570"/>
              <a:gd name="connsiteX11" fmla="*/ 6438294 w 8720080"/>
              <a:gd name="connsiteY11" fmla="*/ 8470565 h 9014570"/>
              <a:gd name="connsiteX12" fmla="*/ 4360040 w 8720080"/>
              <a:gd name="connsiteY12" fmla="*/ 9014570 h 9014570"/>
              <a:gd name="connsiteX13" fmla="*/ 0 w 8720080"/>
              <a:gd name="connsiteY13" fmla="*/ 4507285 h 9014570"/>
              <a:gd name="connsiteX14" fmla="*/ 4360040 w 8720080"/>
              <a:gd name="connsiteY14" fmla="*/ 0 h 9014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720080" h="9014570">
                <a:moveTo>
                  <a:pt x="4360040" y="0"/>
                </a:moveTo>
                <a:cubicBezTo>
                  <a:pt x="5112535" y="0"/>
                  <a:pt x="5820506" y="197069"/>
                  <a:pt x="6438294" y="544005"/>
                </a:cubicBezTo>
                <a:lnTo>
                  <a:pt x="6460635" y="557285"/>
                </a:lnTo>
                <a:lnTo>
                  <a:pt x="6460635" y="1033420"/>
                </a:lnTo>
                <a:lnTo>
                  <a:pt x="7138093" y="1033420"/>
                </a:lnTo>
                <a:lnTo>
                  <a:pt x="7291633" y="1170911"/>
                </a:lnTo>
                <a:cubicBezTo>
                  <a:pt x="8169158" y="1995419"/>
                  <a:pt x="8720080" y="3184842"/>
                  <a:pt x="8720080" y="4507285"/>
                </a:cubicBezTo>
                <a:cubicBezTo>
                  <a:pt x="8720080" y="5829729"/>
                  <a:pt x="8169158" y="7019151"/>
                  <a:pt x="7291633" y="7843659"/>
                </a:cubicBezTo>
                <a:lnTo>
                  <a:pt x="7209366" y="7917327"/>
                </a:lnTo>
                <a:lnTo>
                  <a:pt x="6521658" y="7917327"/>
                </a:lnTo>
                <a:lnTo>
                  <a:pt x="6521658" y="8421013"/>
                </a:lnTo>
                <a:lnTo>
                  <a:pt x="6438294" y="8470565"/>
                </a:lnTo>
                <a:cubicBezTo>
                  <a:pt x="5820506" y="8817502"/>
                  <a:pt x="5112535" y="9014570"/>
                  <a:pt x="4360040" y="9014570"/>
                </a:cubicBezTo>
                <a:cubicBezTo>
                  <a:pt x="1952056" y="9014570"/>
                  <a:pt x="0" y="6996590"/>
                  <a:pt x="0" y="4507285"/>
                </a:cubicBezTo>
                <a:cubicBezTo>
                  <a:pt x="0" y="2017980"/>
                  <a:pt x="1952056" y="0"/>
                  <a:pt x="4360040" y="0"/>
                </a:cubicBezTo>
                <a:close/>
              </a:path>
            </a:pathLst>
          </a:custGeom>
          <a:noFill/>
          <a:ln>
            <a:gradFill flip="none" rotWithShape="1">
              <a:gsLst>
                <a:gs pos="79000">
                  <a:srgbClr val="FF9C00">
                    <a:alpha val="0"/>
                  </a:srgbClr>
                </a:gs>
                <a:gs pos="79000">
                  <a:schemeClr val="accent2">
                    <a:alpha val="2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椭圆 6"/>
          <p:cNvSpPr/>
          <p:nvPr/>
        </p:nvSpPr>
        <p:spPr>
          <a:xfrm>
            <a:off x="-1593153" y="-651026"/>
            <a:ext cx="8160051" cy="8160051"/>
          </a:xfrm>
          <a:prstGeom prst="ellipse">
            <a:avLst/>
          </a:prstGeom>
          <a:noFill/>
          <a:ln>
            <a:gradFill flip="none" rotWithShape="1">
              <a:gsLst>
                <a:gs pos="77000">
                  <a:srgbClr val="FF9C00">
                    <a:alpha val="0"/>
                  </a:srgbClr>
                </a:gs>
                <a:gs pos="77000">
                  <a:schemeClr val="accent2"/>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360519" y="-823172"/>
            <a:ext cx="8484598" cy="8484598"/>
          </a:xfrm>
          <a:prstGeom prst="ellipse">
            <a:avLst/>
          </a:prstGeom>
          <a:noFill/>
          <a:ln>
            <a:gradFill flip="none" rotWithShape="1">
              <a:gsLst>
                <a:gs pos="79000">
                  <a:srgbClr val="FF9C00">
                    <a:alpha val="0"/>
                  </a:srgbClr>
                </a:gs>
                <a:gs pos="79000">
                  <a:schemeClr val="accent2">
                    <a:alpha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40"/>
          <p:cNvSpPr/>
          <p:nvPr/>
        </p:nvSpPr>
        <p:spPr>
          <a:xfrm>
            <a:off x="55033" y="-23672"/>
            <a:ext cx="6225650" cy="6881672"/>
          </a:xfrm>
          <a:custGeom>
            <a:avLst/>
            <a:gdLst>
              <a:gd name="connsiteX0" fmla="*/ 3429000 w 6858000"/>
              <a:gd name="connsiteY0" fmla="*/ 0 h 6881672"/>
              <a:gd name="connsiteX1" fmla="*/ 6858000 w 6858000"/>
              <a:gd name="connsiteY1" fmla="*/ 3440836 h 6881672"/>
              <a:gd name="connsiteX2" fmla="*/ 3779595 w 6858000"/>
              <a:gd name="connsiteY2" fmla="*/ 6863908 h 6881672"/>
              <a:gd name="connsiteX3" fmla="*/ 3644899 w 6858000"/>
              <a:gd name="connsiteY3" fmla="*/ 6874185 h 6881672"/>
              <a:gd name="connsiteX4" fmla="*/ 3644899 w 6858000"/>
              <a:gd name="connsiteY4" fmla="*/ 6881672 h 6881672"/>
              <a:gd name="connsiteX5" fmla="*/ 3429000 w 6858000"/>
              <a:gd name="connsiteY5" fmla="*/ 6881672 h 6881672"/>
              <a:gd name="connsiteX6" fmla="*/ 0 w 6858000"/>
              <a:gd name="connsiteY6" fmla="*/ 6881672 h 6881672"/>
              <a:gd name="connsiteX7" fmla="*/ 0 w 6858000"/>
              <a:gd name="connsiteY7" fmla="*/ 3440836 h 6881672"/>
              <a:gd name="connsiteX8" fmla="*/ 0 w 6858000"/>
              <a:gd name="connsiteY8" fmla="*/ 12700 h 6881672"/>
              <a:gd name="connsiteX9" fmla="*/ 3144780 w 6858000"/>
              <a:gd name="connsiteY9" fmla="*/ 12700 h 6881672"/>
              <a:gd name="connsiteX10" fmla="*/ 3252544 w 6858000"/>
              <a:gd name="connsiteY10" fmla="*/ 4477 h 6881672"/>
              <a:gd name="connsiteX11" fmla="*/ 3429000 w 6858000"/>
              <a:gd name="connsiteY11" fmla="*/ 0 h 6881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6881672">
                <a:moveTo>
                  <a:pt x="3429000" y="0"/>
                </a:moveTo>
                <a:cubicBezTo>
                  <a:pt x="5322784" y="0"/>
                  <a:pt x="6858000" y="1540515"/>
                  <a:pt x="6858000" y="3440836"/>
                </a:cubicBezTo>
                <a:cubicBezTo>
                  <a:pt x="6858000" y="5222387"/>
                  <a:pt x="5508689" y="6687702"/>
                  <a:pt x="3779595" y="6863908"/>
                </a:cubicBezTo>
                <a:lnTo>
                  <a:pt x="3644899" y="6874185"/>
                </a:lnTo>
                <a:lnTo>
                  <a:pt x="3644899" y="6881672"/>
                </a:lnTo>
                <a:lnTo>
                  <a:pt x="3429000" y="6881672"/>
                </a:lnTo>
                <a:lnTo>
                  <a:pt x="0" y="6881672"/>
                </a:lnTo>
                <a:lnTo>
                  <a:pt x="0" y="3440836"/>
                </a:lnTo>
                <a:lnTo>
                  <a:pt x="0" y="12700"/>
                </a:lnTo>
                <a:lnTo>
                  <a:pt x="3144780" y="12700"/>
                </a:lnTo>
                <a:lnTo>
                  <a:pt x="3252544" y="4477"/>
                </a:lnTo>
                <a:cubicBezTo>
                  <a:pt x="3310989" y="1505"/>
                  <a:pt x="3369819" y="0"/>
                  <a:pt x="3429000" y="0"/>
                </a:cubicBezTo>
                <a:close/>
              </a:path>
            </a:pathLst>
          </a:custGeom>
          <a:gradFill flip="none" rotWithShape="1">
            <a:gsLst>
              <a:gs pos="0">
                <a:schemeClr val="dk1">
                  <a:lumMod val="100000"/>
                </a:schemeClr>
              </a:gs>
              <a:gs pos="71000">
                <a:schemeClr val="dk1">
                  <a:lumMod val="100000"/>
                </a:schemeClr>
              </a:gs>
            </a:gsLst>
            <a:lin ang="13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1" name="矩形 10"/>
          <p:cNvSpPr/>
          <p:nvPr/>
        </p:nvSpPr>
        <p:spPr>
          <a:xfrm>
            <a:off x="0" y="-16662"/>
            <a:ext cx="110067" cy="69000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759882" y="2943680"/>
            <a:ext cx="5907636" cy="4191291"/>
            <a:chOff x="4659892" y="3664499"/>
            <a:chExt cx="3923593" cy="2783672"/>
          </a:xfrm>
          <a:solidFill>
            <a:schemeClr val="lt1">
              <a:alpha val="14000"/>
            </a:schemeClr>
          </a:solidFill>
        </p:grpSpPr>
        <p:sp>
          <p:nvSpPr>
            <p:cNvPr id="21" name="íṥḷíďe"/>
            <p:cNvSpPr/>
            <p:nvPr/>
          </p:nvSpPr>
          <p:spPr bwMode="auto">
            <a:xfrm>
              <a:off x="4659892" y="3664499"/>
              <a:ext cx="2119058" cy="2783672"/>
            </a:xfrm>
            <a:custGeom>
              <a:avLst/>
              <a:gdLst>
                <a:gd name="T0" fmla="*/ 28 w 321"/>
                <a:gd name="T1" fmla="*/ 93 h 333"/>
                <a:gd name="T2" fmla="*/ 99 w 321"/>
                <a:gd name="T3" fmla="*/ 68 h 333"/>
                <a:gd name="T4" fmla="*/ 108 w 321"/>
                <a:gd name="T5" fmla="*/ 34 h 333"/>
                <a:gd name="T6" fmla="*/ 298 w 321"/>
                <a:gd name="T7" fmla="*/ 303 h 333"/>
                <a:gd name="T8" fmla="*/ 0 w 321"/>
                <a:gd name="T9" fmla="*/ 333 h 333"/>
                <a:gd name="T10" fmla="*/ 181 w 321"/>
                <a:gd name="T11" fmla="*/ 68 h 333"/>
                <a:gd name="T12" fmla="*/ 193 w 321"/>
                <a:gd name="T13" fmla="*/ 50 h 333"/>
                <a:gd name="T14" fmla="*/ 181 w 321"/>
                <a:gd name="T15" fmla="*/ 92 h 333"/>
                <a:gd name="T16" fmla="*/ 193 w 321"/>
                <a:gd name="T17" fmla="*/ 106 h 333"/>
                <a:gd name="T18" fmla="*/ 181 w 321"/>
                <a:gd name="T19" fmla="*/ 92 h 333"/>
                <a:gd name="T20" fmla="*/ 187 w 321"/>
                <a:gd name="T21" fmla="*/ 87 h 333"/>
                <a:gd name="T22" fmla="*/ 187 w 321"/>
                <a:gd name="T23" fmla="*/ 71 h 333"/>
                <a:gd name="T24" fmla="*/ 205 w 321"/>
                <a:gd name="T25" fmla="*/ 64 h 333"/>
                <a:gd name="T26" fmla="*/ 217 w 321"/>
                <a:gd name="T27" fmla="*/ 46 h 333"/>
                <a:gd name="T28" fmla="*/ 205 w 321"/>
                <a:gd name="T29" fmla="*/ 89 h 333"/>
                <a:gd name="T30" fmla="*/ 217 w 321"/>
                <a:gd name="T31" fmla="*/ 103 h 333"/>
                <a:gd name="T32" fmla="*/ 205 w 321"/>
                <a:gd name="T33" fmla="*/ 89 h 333"/>
                <a:gd name="T34" fmla="*/ 211 w 321"/>
                <a:gd name="T35" fmla="*/ 83 h 333"/>
                <a:gd name="T36" fmla="*/ 211 w 321"/>
                <a:gd name="T37" fmla="*/ 67 h 333"/>
                <a:gd name="T38" fmla="*/ 57 w 321"/>
                <a:gd name="T39" fmla="*/ 127 h 333"/>
                <a:gd name="T40" fmla="*/ 69 w 321"/>
                <a:gd name="T41" fmla="*/ 109 h 333"/>
                <a:gd name="T42" fmla="*/ 57 w 321"/>
                <a:gd name="T43" fmla="*/ 190 h 333"/>
                <a:gd name="T44" fmla="*/ 69 w 321"/>
                <a:gd name="T45" fmla="*/ 205 h 333"/>
                <a:gd name="T46" fmla="*/ 57 w 321"/>
                <a:gd name="T47" fmla="*/ 190 h 333"/>
                <a:gd name="T48" fmla="*/ 63 w 321"/>
                <a:gd name="T49" fmla="*/ 185 h 333"/>
                <a:gd name="T50" fmla="*/ 63 w 321"/>
                <a:gd name="T51" fmla="*/ 169 h 333"/>
                <a:gd name="T52" fmla="*/ 57 w 321"/>
                <a:gd name="T53" fmla="*/ 166 h 333"/>
                <a:gd name="T54" fmla="*/ 69 w 321"/>
                <a:gd name="T55" fmla="*/ 149 h 333"/>
                <a:gd name="T56" fmla="*/ 57 w 321"/>
                <a:gd name="T57" fmla="*/ 131 h 333"/>
                <a:gd name="T58" fmla="*/ 69 w 321"/>
                <a:gd name="T59" fmla="*/ 144 h 333"/>
                <a:gd name="T60" fmla="*/ 57 w 321"/>
                <a:gd name="T61" fmla="*/ 131 h 333"/>
                <a:gd name="T62" fmla="*/ 145 w 321"/>
                <a:gd name="T63" fmla="*/ 184 h 333"/>
                <a:gd name="T64" fmla="*/ 145 w 321"/>
                <a:gd name="T65" fmla="*/ 162 h 333"/>
                <a:gd name="T66" fmla="*/ 137 w 321"/>
                <a:gd name="T67" fmla="*/ 294 h 333"/>
                <a:gd name="T68" fmla="*/ 154 w 321"/>
                <a:gd name="T69" fmla="*/ 272 h 333"/>
                <a:gd name="T70" fmla="*/ 137 w 321"/>
                <a:gd name="T71" fmla="*/ 245 h 333"/>
                <a:gd name="T72" fmla="*/ 154 w 321"/>
                <a:gd name="T73" fmla="*/ 265 h 333"/>
                <a:gd name="T74" fmla="*/ 137 w 321"/>
                <a:gd name="T75" fmla="*/ 245 h 333"/>
                <a:gd name="T76" fmla="*/ 145 w 321"/>
                <a:gd name="T77" fmla="*/ 239 h 333"/>
                <a:gd name="T78" fmla="*/ 145 w 321"/>
                <a:gd name="T79" fmla="*/ 217 h 333"/>
                <a:gd name="T80" fmla="*/ 137 w 321"/>
                <a:gd name="T81" fmla="*/ 212 h 333"/>
                <a:gd name="T82" fmla="*/ 154 w 321"/>
                <a:gd name="T83" fmla="*/ 188 h 333"/>
                <a:gd name="T84" fmla="*/ 111 w 321"/>
                <a:gd name="T85" fmla="*/ 169 h 333"/>
                <a:gd name="T86" fmla="*/ 127 w 321"/>
                <a:gd name="T87" fmla="*/ 186 h 333"/>
                <a:gd name="T88" fmla="*/ 111 w 321"/>
                <a:gd name="T89" fmla="*/ 169 h 333"/>
                <a:gd name="T90" fmla="*/ 119 w 321"/>
                <a:gd name="T91" fmla="*/ 294 h 333"/>
                <a:gd name="T92" fmla="*/ 119 w 321"/>
                <a:gd name="T93" fmla="*/ 273 h 333"/>
                <a:gd name="T94" fmla="*/ 111 w 321"/>
                <a:gd name="T95" fmla="*/ 267 h 333"/>
                <a:gd name="T96" fmla="*/ 127 w 321"/>
                <a:gd name="T97" fmla="*/ 246 h 333"/>
                <a:gd name="T98" fmla="*/ 111 w 321"/>
                <a:gd name="T99" fmla="*/ 221 h 333"/>
                <a:gd name="T100" fmla="*/ 127 w 321"/>
                <a:gd name="T101" fmla="*/ 240 h 333"/>
                <a:gd name="T102" fmla="*/ 111 w 321"/>
                <a:gd name="T103" fmla="*/ 221 h 333"/>
                <a:gd name="T104" fmla="*/ 119 w 321"/>
                <a:gd name="T105" fmla="*/ 214 h 333"/>
                <a:gd name="T106" fmla="*/ 119 w 321"/>
                <a:gd name="T107" fmla="*/ 193 h 333"/>
                <a:gd name="T108" fmla="*/ 127 w 321"/>
                <a:gd name="T109" fmla="*/ 62 h 333"/>
                <a:gd name="T110" fmla="*/ 171 w 321"/>
                <a:gd name="T111" fmla="*/ 117 h 333"/>
                <a:gd name="T112" fmla="*/ 224 w 321"/>
                <a:gd name="T113" fmla="*/ 134 h 333"/>
                <a:gd name="T114" fmla="*/ 239 w 321"/>
                <a:gd name="T115" fmla="*/ 28 h 333"/>
                <a:gd name="T116" fmla="*/ 51 w 321"/>
                <a:gd name="T117" fmla="*/ 303 h 333"/>
                <a:gd name="T118" fmla="*/ 118 w 321"/>
                <a:gd name="T119" fmla="*/ 129 h 333"/>
                <a:gd name="T120" fmla="*/ 51 w 321"/>
                <a:gd name="T121" fmla="*/ 303 h 333"/>
                <a:gd name="T122" fmla="*/ 166 w 321"/>
                <a:gd name="T123" fmla="*/ 142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333">
                  <a:moveTo>
                    <a:pt x="0" y="303"/>
                  </a:moveTo>
                  <a:cubicBezTo>
                    <a:pt x="28" y="303"/>
                    <a:pt x="28" y="303"/>
                    <a:pt x="28" y="303"/>
                  </a:cubicBezTo>
                  <a:cubicBezTo>
                    <a:pt x="28" y="93"/>
                    <a:pt x="28" y="93"/>
                    <a:pt x="28" y="93"/>
                  </a:cubicBezTo>
                  <a:cubicBezTo>
                    <a:pt x="28" y="84"/>
                    <a:pt x="28" y="84"/>
                    <a:pt x="28" y="84"/>
                  </a:cubicBezTo>
                  <a:cubicBezTo>
                    <a:pt x="37" y="82"/>
                    <a:pt x="37" y="82"/>
                    <a:pt x="37" y="82"/>
                  </a:cubicBezTo>
                  <a:cubicBezTo>
                    <a:pt x="99" y="68"/>
                    <a:pt x="99" y="68"/>
                    <a:pt x="99" y="68"/>
                  </a:cubicBezTo>
                  <a:cubicBezTo>
                    <a:pt x="99" y="45"/>
                    <a:pt x="99" y="45"/>
                    <a:pt x="99" y="45"/>
                  </a:cubicBezTo>
                  <a:cubicBezTo>
                    <a:pt x="99" y="36"/>
                    <a:pt x="99" y="36"/>
                    <a:pt x="99" y="36"/>
                  </a:cubicBezTo>
                  <a:cubicBezTo>
                    <a:pt x="108" y="34"/>
                    <a:pt x="108" y="34"/>
                    <a:pt x="108" y="34"/>
                  </a:cubicBezTo>
                  <a:cubicBezTo>
                    <a:pt x="262" y="0"/>
                    <a:pt x="262" y="0"/>
                    <a:pt x="262" y="0"/>
                  </a:cubicBezTo>
                  <a:cubicBezTo>
                    <a:pt x="298" y="35"/>
                    <a:pt x="298" y="35"/>
                    <a:pt x="298" y="35"/>
                  </a:cubicBezTo>
                  <a:cubicBezTo>
                    <a:pt x="298" y="303"/>
                    <a:pt x="298" y="303"/>
                    <a:pt x="298" y="303"/>
                  </a:cubicBezTo>
                  <a:cubicBezTo>
                    <a:pt x="321" y="303"/>
                    <a:pt x="321" y="303"/>
                    <a:pt x="321" y="303"/>
                  </a:cubicBezTo>
                  <a:cubicBezTo>
                    <a:pt x="321" y="333"/>
                    <a:pt x="321" y="333"/>
                    <a:pt x="321" y="333"/>
                  </a:cubicBezTo>
                  <a:cubicBezTo>
                    <a:pt x="0" y="333"/>
                    <a:pt x="0" y="333"/>
                    <a:pt x="0" y="333"/>
                  </a:cubicBezTo>
                  <a:cubicBezTo>
                    <a:pt x="0" y="303"/>
                    <a:pt x="0" y="303"/>
                    <a:pt x="0" y="303"/>
                  </a:cubicBezTo>
                  <a:close/>
                  <a:moveTo>
                    <a:pt x="181" y="53"/>
                  </a:moveTo>
                  <a:cubicBezTo>
                    <a:pt x="181" y="58"/>
                    <a:pt x="181" y="63"/>
                    <a:pt x="181" y="68"/>
                  </a:cubicBezTo>
                  <a:cubicBezTo>
                    <a:pt x="183" y="68"/>
                    <a:pt x="185" y="67"/>
                    <a:pt x="187" y="67"/>
                  </a:cubicBezTo>
                  <a:cubicBezTo>
                    <a:pt x="189" y="67"/>
                    <a:pt x="191" y="66"/>
                    <a:pt x="193" y="66"/>
                  </a:cubicBezTo>
                  <a:cubicBezTo>
                    <a:pt x="193" y="61"/>
                    <a:pt x="193" y="55"/>
                    <a:pt x="193" y="50"/>
                  </a:cubicBezTo>
                  <a:cubicBezTo>
                    <a:pt x="191" y="51"/>
                    <a:pt x="189" y="51"/>
                    <a:pt x="187" y="52"/>
                  </a:cubicBezTo>
                  <a:cubicBezTo>
                    <a:pt x="185" y="52"/>
                    <a:pt x="183" y="53"/>
                    <a:pt x="181" y="53"/>
                  </a:cubicBezTo>
                  <a:close/>
                  <a:moveTo>
                    <a:pt x="181" y="92"/>
                  </a:moveTo>
                  <a:cubicBezTo>
                    <a:pt x="181" y="97"/>
                    <a:pt x="181" y="102"/>
                    <a:pt x="181" y="107"/>
                  </a:cubicBezTo>
                  <a:cubicBezTo>
                    <a:pt x="183" y="107"/>
                    <a:pt x="185" y="107"/>
                    <a:pt x="187" y="106"/>
                  </a:cubicBezTo>
                  <a:cubicBezTo>
                    <a:pt x="189" y="106"/>
                    <a:pt x="191" y="106"/>
                    <a:pt x="193" y="106"/>
                  </a:cubicBezTo>
                  <a:cubicBezTo>
                    <a:pt x="193" y="101"/>
                    <a:pt x="193" y="95"/>
                    <a:pt x="193" y="90"/>
                  </a:cubicBezTo>
                  <a:cubicBezTo>
                    <a:pt x="191" y="91"/>
                    <a:pt x="189" y="91"/>
                    <a:pt x="187" y="91"/>
                  </a:cubicBezTo>
                  <a:cubicBezTo>
                    <a:pt x="185" y="91"/>
                    <a:pt x="183" y="92"/>
                    <a:pt x="181" y="92"/>
                  </a:cubicBezTo>
                  <a:close/>
                  <a:moveTo>
                    <a:pt x="181" y="72"/>
                  </a:moveTo>
                  <a:cubicBezTo>
                    <a:pt x="181" y="77"/>
                    <a:pt x="181" y="83"/>
                    <a:pt x="181" y="88"/>
                  </a:cubicBezTo>
                  <a:cubicBezTo>
                    <a:pt x="183" y="87"/>
                    <a:pt x="185" y="87"/>
                    <a:pt x="187" y="87"/>
                  </a:cubicBezTo>
                  <a:cubicBezTo>
                    <a:pt x="189" y="86"/>
                    <a:pt x="191" y="86"/>
                    <a:pt x="193" y="86"/>
                  </a:cubicBezTo>
                  <a:cubicBezTo>
                    <a:pt x="193" y="80"/>
                    <a:pt x="193" y="75"/>
                    <a:pt x="193" y="70"/>
                  </a:cubicBezTo>
                  <a:cubicBezTo>
                    <a:pt x="191" y="71"/>
                    <a:pt x="189" y="71"/>
                    <a:pt x="187" y="71"/>
                  </a:cubicBezTo>
                  <a:cubicBezTo>
                    <a:pt x="185" y="72"/>
                    <a:pt x="183" y="72"/>
                    <a:pt x="181" y="72"/>
                  </a:cubicBezTo>
                  <a:close/>
                  <a:moveTo>
                    <a:pt x="205" y="49"/>
                  </a:moveTo>
                  <a:cubicBezTo>
                    <a:pt x="205" y="54"/>
                    <a:pt x="205" y="59"/>
                    <a:pt x="205" y="64"/>
                  </a:cubicBezTo>
                  <a:cubicBezTo>
                    <a:pt x="207" y="64"/>
                    <a:pt x="209" y="63"/>
                    <a:pt x="211" y="63"/>
                  </a:cubicBezTo>
                  <a:cubicBezTo>
                    <a:pt x="213" y="63"/>
                    <a:pt x="215" y="62"/>
                    <a:pt x="217" y="62"/>
                  </a:cubicBezTo>
                  <a:cubicBezTo>
                    <a:pt x="217" y="56"/>
                    <a:pt x="217" y="51"/>
                    <a:pt x="217" y="46"/>
                  </a:cubicBezTo>
                  <a:cubicBezTo>
                    <a:pt x="215" y="46"/>
                    <a:pt x="213" y="47"/>
                    <a:pt x="211" y="47"/>
                  </a:cubicBezTo>
                  <a:cubicBezTo>
                    <a:pt x="209" y="48"/>
                    <a:pt x="207" y="48"/>
                    <a:pt x="205" y="49"/>
                  </a:cubicBezTo>
                  <a:close/>
                  <a:moveTo>
                    <a:pt x="205" y="89"/>
                  </a:moveTo>
                  <a:cubicBezTo>
                    <a:pt x="205" y="94"/>
                    <a:pt x="205" y="99"/>
                    <a:pt x="205" y="104"/>
                  </a:cubicBezTo>
                  <a:cubicBezTo>
                    <a:pt x="207" y="104"/>
                    <a:pt x="209" y="104"/>
                    <a:pt x="211" y="104"/>
                  </a:cubicBezTo>
                  <a:cubicBezTo>
                    <a:pt x="213" y="104"/>
                    <a:pt x="215" y="103"/>
                    <a:pt x="217" y="103"/>
                  </a:cubicBezTo>
                  <a:cubicBezTo>
                    <a:pt x="217" y="98"/>
                    <a:pt x="217" y="92"/>
                    <a:pt x="217" y="87"/>
                  </a:cubicBezTo>
                  <a:cubicBezTo>
                    <a:pt x="215" y="87"/>
                    <a:pt x="213" y="88"/>
                    <a:pt x="211" y="88"/>
                  </a:cubicBezTo>
                  <a:cubicBezTo>
                    <a:pt x="209" y="88"/>
                    <a:pt x="207" y="89"/>
                    <a:pt x="205" y="89"/>
                  </a:cubicBezTo>
                  <a:close/>
                  <a:moveTo>
                    <a:pt x="205" y="69"/>
                  </a:moveTo>
                  <a:cubicBezTo>
                    <a:pt x="205" y="74"/>
                    <a:pt x="205" y="79"/>
                    <a:pt x="205" y="84"/>
                  </a:cubicBezTo>
                  <a:cubicBezTo>
                    <a:pt x="207" y="84"/>
                    <a:pt x="209" y="84"/>
                    <a:pt x="211" y="83"/>
                  </a:cubicBezTo>
                  <a:cubicBezTo>
                    <a:pt x="213" y="83"/>
                    <a:pt x="215" y="83"/>
                    <a:pt x="217" y="82"/>
                  </a:cubicBezTo>
                  <a:cubicBezTo>
                    <a:pt x="217" y="77"/>
                    <a:pt x="217" y="72"/>
                    <a:pt x="217" y="66"/>
                  </a:cubicBezTo>
                  <a:cubicBezTo>
                    <a:pt x="215" y="67"/>
                    <a:pt x="213" y="67"/>
                    <a:pt x="211" y="67"/>
                  </a:cubicBezTo>
                  <a:cubicBezTo>
                    <a:pt x="209" y="68"/>
                    <a:pt x="207" y="68"/>
                    <a:pt x="205" y="69"/>
                  </a:cubicBezTo>
                  <a:close/>
                  <a:moveTo>
                    <a:pt x="57" y="112"/>
                  </a:moveTo>
                  <a:cubicBezTo>
                    <a:pt x="57" y="117"/>
                    <a:pt x="57" y="122"/>
                    <a:pt x="57" y="127"/>
                  </a:cubicBezTo>
                  <a:cubicBezTo>
                    <a:pt x="59" y="126"/>
                    <a:pt x="61" y="126"/>
                    <a:pt x="63" y="126"/>
                  </a:cubicBezTo>
                  <a:cubicBezTo>
                    <a:pt x="65" y="125"/>
                    <a:pt x="67" y="125"/>
                    <a:pt x="69" y="124"/>
                  </a:cubicBezTo>
                  <a:cubicBezTo>
                    <a:pt x="69" y="119"/>
                    <a:pt x="69" y="114"/>
                    <a:pt x="69" y="109"/>
                  </a:cubicBezTo>
                  <a:cubicBezTo>
                    <a:pt x="67" y="109"/>
                    <a:pt x="65" y="110"/>
                    <a:pt x="63" y="110"/>
                  </a:cubicBezTo>
                  <a:cubicBezTo>
                    <a:pt x="61" y="111"/>
                    <a:pt x="59" y="111"/>
                    <a:pt x="57" y="112"/>
                  </a:cubicBezTo>
                  <a:close/>
                  <a:moveTo>
                    <a:pt x="57" y="190"/>
                  </a:moveTo>
                  <a:cubicBezTo>
                    <a:pt x="57" y="195"/>
                    <a:pt x="57" y="200"/>
                    <a:pt x="57" y="205"/>
                  </a:cubicBezTo>
                  <a:cubicBezTo>
                    <a:pt x="59" y="205"/>
                    <a:pt x="61" y="205"/>
                    <a:pt x="63" y="205"/>
                  </a:cubicBezTo>
                  <a:cubicBezTo>
                    <a:pt x="65" y="205"/>
                    <a:pt x="67" y="205"/>
                    <a:pt x="69" y="205"/>
                  </a:cubicBezTo>
                  <a:cubicBezTo>
                    <a:pt x="69" y="199"/>
                    <a:pt x="69" y="194"/>
                    <a:pt x="69" y="189"/>
                  </a:cubicBezTo>
                  <a:cubicBezTo>
                    <a:pt x="67" y="189"/>
                    <a:pt x="65" y="189"/>
                    <a:pt x="63" y="189"/>
                  </a:cubicBezTo>
                  <a:cubicBezTo>
                    <a:pt x="61" y="189"/>
                    <a:pt x="59" y="189"/>
                    <a:pt x="57" y="190"/>
                  </a:cubicBezTo>
                  <a:close/>
                  <a:moveTo>
                    <a:pt x="57" y="170"/>
                  </a:moveTo>
                  <a:cubicBezTo>
                    <a:pt x="57" y="175"/>
                    <a:pt x="57" y="180"/>
                    <a:pt x="57" y="185"/>
                  </a:cubicBezTo>
                  <a:cubicBezTo>
                    <a:pt x="59" y="185"/>
                    <a:pt x="61" y="185"/>
                    <a:pt x="63" y="185"/>
                  </a:cubicBezTo>
                  <a:cubicBezTo>
                    <a:pt x="65" y="184"/>
                    <a:pt x="67" y="184"/>
                    <a:pt x="69" y="184"/>
                  </a:cubicBezTo>
                  <a:cubicBezTo>
                    <a:pt x="69" y="179"/>
                    <a:pt x="69" y="174"/>
                    <a:pt x="69" y="169"/>
                  </a:cubicBezTo>
                  <a:cubicBezTo>
                    <a:pt x="67" y="169"/>
                    <a:pt x="65" y="169"/>
                    <a:pt x="63" y="169"/>
                  </a:cubicBezTo>
                  <a:cubicBezTo>
                    <a:pt x="61" y="169"/>
                    <a:pt x="59" y="170"/>
                    <a:pt x="57" y="170"/>
                  </a:cubicBezTo>
                  <a:close/>
                  <a:moveTo>
                    <a:pt x="57" y="150"/>
                  </a:moveTo>
                  <a:cubicBezTo>
                    <a:pt x="57" y="155"/>
                    <a:pt x="57" y="161"/>
                    <a:pt x="57" y="166"/>
                  </a:cubicBezTo>
                  <a:cubicBezTo>
                    <a:pt x="59" y="165"/>
                    <a:pt x="61" y="165"/>
                    <a:pt x="63" y="165"/>
                  </a:cubicBezTo>
                  <a:cubicBezTo>
                    <a:pt x="65" y="165"/>
                    <a:pt x="67" y="165"/>
                    <a:pt x="69" y="164"/>
                  </a:cubicBezTo>
                  <a:cubicBezTo>
                    <a:pt x="69" y="159"/>
                    <a:pt x="69" y="154"/>
                    <a:pt x="69" y="149"/>
                  </a:cubicBezTo>
                  <a:cubicBezTo>
                    <a:pt x="67" y="149"/>
                    <a:pt x="65" y="149"/>
                    <a:pt x="63" y="150"/>
                  </a:cubicBezTo>
                  <a:cubicBezTo>
                    <a:pt x="61" y="150"/>
                    <a:pt x="59" y="150"/>
                    <a:pt x="57" y="150"/>
                  </a:cubicBezTo>
                  <a:close/>
                  <a:moveTo>
                    <a:pt x="57" y="131"/>
                  </a:moveTo>
                  <a:cubicBezTo>
                    <a:pt x="57" y="136"/>
                    <a:pt x="57" y="141"/>
                    <a:pt x="57" y="146"/>
                  </a:cubicBezTo>
                  <a:cubicBezTo>
                    <a:pt x="59" y="146"/>
                    <a:pt x="61" y="145"/>
                    <a:pt x="63" y="145"/>
                  </a:cubicBezTo>
                  <a:cubicBezTo>
                    <a:pt x="65" y="145"/>
                    <a:pt x="67" y="144"/>
                    <a:pt x="69" y="144"/>
                  </a:cubicBezTo>
                  <a:cubicBezTo>
                    <a:pt x="69" y="139"/>
                    <a:pt x="69" y="134"/>
                    <a:pt x="69" y="129"/>
                  </a:cubicBezTo>
                  <a:cubicBezTo>
                    <a:pt x="67" y="129"/>
                    <a:pt x="65" y="129"/>
                    <a:pt x="63" y="130"/>
                  </a:cubicBezTo>
                  <a:cubicBezTo>
                    <a:pt x="61" y="130"/>
                    <a:pt x="59" y="131"/>
                    <a:pt x="57" y="131"/>
                  </a:cubicBezTo>
                  <a:close/>
                  <a:moveTo>
                    <a:pt x="137" y="164"/>
                  </a:moveTo>
                  <a:cubicBezTo>
                    <a:pt x="137" y="171"/>
                    <a:pt x="137" y="178"/>
                    <a:pt x="137" y="185"/>
                  </a:cubicBezTo>
                  <a:cubicBezTo>
                    <a:pt x="140" y="185"/>
                    <a:pt x="143" y="184"/>
                    <a:pt x="145" y="184"/>
                  </a:cubicBezTo>
                  <a:cubicBezTo>
                    <a:pt x="148" y="183"/>
                    <a:pt x="151" y="182"/>
                    <a:pt x="154" y="182"/>
                  </a:cubicBezTo>
                  <a:cubicBezTo>
                    <a:pt x="154" y="175"/>
                    <a:pt x="154" y="167"/>
                    <a:pt x="154" y="160"/>
                  </a:cubicBezTo>
                  <a:cubicBezTo>
                    <a:pt x="151" y="161"/>
                    <a:pt x="148" y="162"/>
                    <a:pt x="145" y="162"/>
                  </a:cubicBezTo>
                  <a:cubicBezTo>
                    <a:pt x="143" y="163"/>
                    <a:pt x="140" y="164"/>
                    <a:pt x="137" y="164"/>
                  </a:cubicBezTo>
                  <a:close/>
                  <a:moveTo>
                    <a:pt x="137" y="273"/>
                  </a:moveTo>
                  <a:cubicBezTo>
                    <a:pt x="137" y="280"/>
                    <a:pt x="137" y="287"/>
                    <a:pt x="137" y="294"/>
                  </a:cubicBezTo>
                  <a:cubicBezTo>
                    <a:pt x="140" y="294"/>
                    <a:pt x="143" y="294"/>
                    <a:pt x="145" y="294"/>
                  </a:cubicBezTo>
                  <a:cubicBezTo>
                    <a:pt x="148" y="294"/>
                    <a:pt x="151" y="294"/>
                    <a:pt x="154" y="294"/>
                  </a:cubicBezTo>
                  <a:cubicBezTo>
                    <a:pt x="154" y="287"/>
                    <a:pt x="154" y="279"/>
                    <a:pt x="154" y="272"/>
                  </a:cubicBezTo>
                  <a:cubicBezTo>
                    <a:pt x="151" y="272"/>
                    <a:pt x="148" y="272"/>
                    <a:pt x="145" y="273"/>
                  </a:cubicBezTo>
                  <a:cubicBezTo>
                    <a:pt x="143" y="273"/>
                    <a:pt x="140" y="273"/>
                    <a:pt x="137" y="273"/>
                  </a:cubicBezTo>
                  <a:close/>
                  <a:moveTo>
                    <a:pt x="137" y="245"/>
                  </a:moveTo>
                  <a:cubicBezTo>
                    <a:pt x="137" y="252"/>
                    <a:pt x="137" y="259"/>
                    <a:pt x="137" y="266"/>
                  </a:cubicBezTo>
                  <a:cubicBezTo>
                    <a:pt x="140" y="266"/>
                    <a:pt x="143" y="266"/>
                    <a:pt x="145" y="266"/>
                  </a:cubicBezTo>
                  <a:cubicBezTo>
                    <a:pt x="148" y="266"/>
                    <a:pt x="151" y="266"/>
                    <a:pt x="154" y="265"/>
                  </a:cubicBezTo>
                  <a:cubicBezTo>
                    <a:pt x="154" y="258"/>
                    <a:pt x="154" y="251"/>
                    <a:pt x="154" y="244"/>
                  </a:cubicBezTo>
                  <a:cubicBezTo>
                    <a:pt x="151" y="244"/>
                    <a:pt x="148" y="244"/>
                    <a:pt x="145" y="245"/>
                  </a:cubicBezTo>
                  <a:cubicBezTo>
                    <a:pt x="143" y="245"/>
                    <a:pt x="140" y="245"/>
                    <a:pt x="137" y="245"/>
                  </a:cubicBezTo>
                  <a:close/>
                  <a:moveTo>
                    <a:pt x="137" y="218"/>
                  </a:moveTo>
                  <a:cubicBezTo>
                    <a:pt x="137" y="225"/>
                    <a:pt x="137" y="232"/>
                    <a:pt x="137" y="239"/>
                  </a:cubicBezTo>
                  <a:cubicBezTo>
                    <a:pt x="140" y="239"/>
                    <a:pt x="143" y="239"/>
                    <a:pt x="145" y="239"/>
                  </a:cubicBezTo>
                  <a:cubicBezTo>
                    <a:pt x="148" y="238"/>
                    <a:pt x="151" y="238"/>
                    <a:pt x="154" y="238"/>
                  </a:cubicBezTo>
                  <a:cubicBezTo>
                    <a:pt x="154" y="230"/>
                    <a:pt x="154" y="223"/>
                    <a:pt x="154" y="216"/>
                  </a:cubicBezTo>
                  <a:cubicBezTo>
                    <a:pt x="151" y="216"/>
                    <a:pt x="148" y="217"/>
                    <a:pt x="145" y="217"/>
                  </a:cubicBezTo>
                  <a:cubicBezTo>
                    <a:pt x="143" y="218"/>
                    <a:pt x="140" y="218"/>
                    <a:pt x="137" y="218"/>
                  </a:cubicBezTo>
                  <a:close/>
                  <a:moveTo>
                    <a:pt x="137" y="191"/>
                  </a:moveTo>
                  <a:cubicBezTo>
                    <a:pt x="137" y="198"/>
                    <a:pt x="137" y="205"/>
                    <a:pt x="137" y="212"/>
                  </a:cubicBezTo>
                  <a:cubicBezTo>
                    <a:pt x="140" y="212"/>
                    <a:pt x="143" y="211"/>
                    <a:pt x="145" y="211"/>
                  </a:cubicBezTo>
                  <a:cubicBezTo>
                    <a:pt x="148" y="210"/>
                    <a:pt x="151" y="210"/>
                    <a:pt x="154" y="210"/>
                  </a:cubicBezTo>
                  <a:cubicBezTo>
                    <a:pt x="154" y="202"/>
                    <a:pt x="154" y="195"/>
                    <a:pt x="154" y="188"/>
                  </a:cubicBezTo>
                  <a:cubicBezTo>
                    <a:pt x="151" y="188"/>
                    <a:pt x="148" y="189"/>
                    <a:pt x="145" y="190"/>
                  </a:cubicBezTo>
                  <a:cubicBezTo>
                    <a:pt x="143" y="190"/>
                    <a:pt x="140" y="191"/>
                    <a:pt x="137" y="191"/>
                  </a:cubicBezTo>
                  <a:close/>
                  <a:moveTo>
                    <a:pt x="111" y="169"/>
                  </a:moveTo>
                  <a:cubicBezTo>
                    <a:pt x="111" y="176"/>
                    <a:pt x="111" y="183"/>
                    <a:pt x="111" y="189"/>
                  </a:cubicBezTo>
                  <a:cubicBezTo>
                    <a:pt x="113" y="189"/>
                    <a:pt x="116" y="188"/>
                    <a:pt x="119" y="188"/>
                  </a:cubicBezTo>
                  <a:cubicBezTo>
                    <a:pt x="121" y="187"/>
                    <a:pt x="124" y="187"/>
                    <a:pt x="127" y="186"/>
                  </a:cubicBezTo>
                  <a:cubicBezTo>
                    <a:pt x="127" y="179"/>
                    <a:pt x="127" y="172"/>
                    <a:pt x="127" y="165"/>
                  </a:cubicBezTo>
                  <a:cubicBezTo>
                    <a:pt x="124" y="166"/>
                    <a:pt x="121" y="166"/>
                    <a:pt x="119" y="167"/>
                  </a:cubicBezTo>
                  <a:cubicBezTo>
                    <a:pt x="116" y="168"/>
                    <a:pt x="113" y="168"/>
                    <a:pt x="111" y="169"/>
                  </a:cubicBezTo>
                  <a:close/>
                  <a:moveTo>
                    <a:pt x="111" y="274"/>
                  </a:moveTo>
                  <a:cubicBezTo>
                    <a:pt x="111" y="280"/>
                    <a:pt x="111" y="287"/>
                    <a:pt x="111" y="294"/>
                  </a:cubicBezTo>
                  <a:cubicBezTo>
                    <a:pt x="113" y="294"/>
                    <a:pt x="116" y="294"/>
                    <a:pt x="119" y="294"/>
                  </a:cubicBezTo>
                  <a:cubicBezTo>
                    <a:pt x="121" y="294"/>
                    <a:pt x="124" y="294"/>
                    <a:pt x="127" y="294"/>
                  </a:cubicBezTo>
                  <a:cubicBezTo>
                    <a:pt x="127" y="287"/>
                    <a:pt x="127" y="280"/>
                    <a:pt x="127" y="273"/>
                  </a:cubicBezTo>
                  <a:cubicBezTo>
                    <a:pt x="124" y="273"/>
                    <a:pt x="121" y="273"/>
                    <a:pt x="119" y="273"/>
                  </a:cubicBezTo>
                  <a:cubicBezTo>
                    <a:pt x="116" y="273"/>
                    <a:pt x="113" y="273"/>
                    <a:pt x="111" y="274"/>
                  </a:cubicBezTo>
                  <a:close/>
                  <a:moveTo>
                    <a:pt x="111" y="247"/>
                  </a:moveTo>
                  <a:cubicBezTo>
                    <a:pt x="111" y="254"/>
                    <a:pt x="111" y="260"/>
                    <a:pt x="111" y="267"/>
                  </a:cubicBezTo>
                  <a:cubicBezTo>
                    <a:pt x="113" y="267"/>
                    <a:pt x="116" y="267"/>
                    <a:pt x="119" y="267"/>
                  </a:cubicBezTo>
                  <a:cubicBezTo>
                    <a:pt x="121" y="267"/>
                    <a:pt x="124" y="266"/>
                    <a:pt x="127" y="266"/>
                  </a:cubicBezTo>
                  <a:cubicBezTo>
                    <a:pt x="127" y="259"/>
                    <a:pt x="127" y="252"/>
                    <a:pt x="127" y="246"/>
                  </a:cubicBezTo>
                  <a:cubicBezTo>
                    <a:pt x="124" y="246"/>
                    <a:pt x="121" y="246"/>
                    <a:pt x="119" y="246"/>
                  </a:cubicBezTo>
                  <a:cubicBezTo>
                    <a:pt x="116" y="246"/>
                    <a:pt x="113" y="247"/>
                    <a:pt x="111" y="247"/>
                  </a:cubicBezTo>
                  <a:close/>
                  <a:moveTo>
                    <a:pt x="111" y="221"/>
                  </a:moveTo>
                  <a:cubicBezTo>
                    <a:pt x="111" y="228"/>
                    <a:pt x="111" y="235"/>
                    <a:pt x="111" y="241"/>
                  </a:cubicBezTo>
                  <a:cubicBezTo>
                    <a:pt x="113" y="241"/>
                    <a:pt x="116" y="241"/>
                    <a:pt x="119" y="241"/>
                  </a:cubicBezTo>
                  <a:cubicBezTo>
                    <a:pt x="121" y="240"/>
                    <a:pt x="124" y="240"/>
                    <a:pt x="127" y="240"/>
                  </a:cubicBezTo>
                  <a:cubicBezTo>
                    <a:pt x="127" y="233"/>
                    <a:pt x="127" y="226"/>
                    <a:pt x="127" y="219"/>
                  </a:cubicBezTo>
                  <a:cubicBezTo>
                    <a:pt x="124" y="219"/>
                    <a:pt x="121" y="220"/>
                    <a:pt x="119" y="220"/>
                  </a:cubicBezTo>
                  <a:cubicBezTo>
                    <a:pt x="116" y="220"/>
                    <a:pt x="113" y="221"/>
                    <a:pt x="111" y="221"/>
                  </a:cubicBezTo>
                  <a:close/>
                  <a:moveTo>
                    <a:pt x="111" y="195"/>
                  </a:moveTo>
                  <a:cubicBezTo>
                    <a:pt x="111" y="202"/>
                    <a:pt x="111" y="208"/>
                    <a:pt x="111" y="215"/>
                  </a:cubicBezTo>
                  <a:cubicBezTo>
                    <a:pt x="113" y="215"/>
                    <a:pt x="116" y="214"/>
                    <a:pt x="119" y="214"/>
                  </a:cubicBezTo>
                  <a:cubicBezTo>
                    <a:pt x="121" y="214"/>
                    <a:pt x="124" y="213"/>
                    <a:pt x="127" y="213"/>
                  </a:cubicBezTo>
                  <a:cubicBezTo>
                    <a:pt x="127" y="206"/>
                    <a:pt x="127" y="199"/>
                    <a:pt x="127" y="192"/>
                  </a:cubicBezTo>
                  <a:cubicBezTo>
                    <a:pt x="124" y="192"/>
                    <a:pt x="121" y="193"/>
                    <a:pt x="119" y="193"/>
                  </a:cubicBezTo>
                  <a:cubicBezTo>
                    <a:pt x="116" y="194"/>
                    <a:pt x="113" y="194"/>
                    <a:pt x="111" y="195"/>
                  </a:cubicBezTo>
                  <a:close/>
                  <a:moveTo>
                    <a:pt x="122" y="63"/>
                  </a:moveTo>
                  <a:cubicBezTo>
                    <a:pt x="127" y="62"/>
                    <a:pt x="127" y="62"/>
                    <a:pt x="127" y="62"/>
                  </a:cubicBezTo>
                  <a:cubicBezTo>
                    <a:pt x="141" y="59"/>
                    <a:pt x="141" y="59"/>
                    <a:pt x="141" y="59"/>
                  </a:cubicBezTo>
                  <a:cubicBezTo>
                    <a:pt x="171" y="76"/>
                    <a:pt x="171" y="76"/>
                    <a:pt x="171" y="76"/>
                  </a:cubicBezTo>
                  <a:cubicBezTo>
                    <a:pt x="171" y="117"/>
                    <a:pt x="171" y="117"/>
                    <a:pt x="171" y="117"/>
                  </a:cubicBezTo>
                  <a:cubicBezTo>
                    <a:pt x="174" y="117"/>
                    <a:pt x="174" y="117"/>
                    <a:pt x="174" y="117"/>
                  </a:cubicBezTo>
                  <a:cubicBezTo>
                    <a:pt x="188" y="114"/>
                    <a:pt x="188" y="114"/>
                    <a:pt x="188" y="114"/>
                  </a:cubicBezTo>
                  <a:cubicBezTo>
                    <a:pt x="224" y="134"/>
                    <a:pt x="224" y="134"/>
                    <a:pt x="224" y="134"/>
                  </a:cubicBezTo>
                  <a:cubicBezTo>
                    <a:pt x="224" y="303"/>
                    <a:pt x="224" y="303"/>
                    <a:pt x="224" y="303"/>
                  </a:cubicBezTo>
                  <a:cubicBezTo>
                    <a:pt x="239" y="303"/>
                    <a:pt x="239" y="303"/>
                    <a:pt x="239" y="303"/>
                  </a:cubicBezTo>
                  <a:cubicBezTo>
                    <a:pt x="239" y="28"/>
                    <a:pt x="239" y="28"/>
                    <a:pt x="239" y="28"/>
                  </a:cubicBezTo>
                  <a:cubicBezTo>
                    <a:pt x="122" y="55"/>
                    <a:pt x="122" y="55"/>
                    <a:pt x="122" y="55"/>
                  </a:cubicBezTo>
                  <a:cubicBezTo>
                    <a:pt x="122" y="63"/>
                    <a:pt x="122" y="63"/>
                    <a:pt x="122" y="63"/>
                  </a:cubicBezTo>
                  <a:close/>
                  <a:moveTo>
                    <a:pt x="51" y="303"/>
                  </a:moveTo>
                  <a:cubicBezTo>
                    <a:pt x="76" y="303"/>
                    <a:pt x="76" y="303"/>
                    <a:pt x="76" y="303"/>
                  </a:cubicBezTo>
                  <a:cubicBezTo>
                    <a:pt x="76" y="138"/>
                    <a:pt x="76" y="138"/>
                    <a:pt x="76" y="138"/>
                  </a:cubicBezTo>
                  <a:cubicBezTo>
                    <a:pt x="118" y="129"/>
                    <a:pt x="118" y="129"/>
                    <a:pt x="118" y="129"/>
                  </a:cubicBezTo>
                  <a:cubicBezTo>
                    <a:pt x="118" y="87"/>
                    <a:pt x="118" y="87"/>
                    <a:pt x="118" y="87"/>
                  </a:cubicBezTo>
                  <a:cubicBezTo>
                    <a:pt x="51" y="102"/>
                    <a:pt x="51" y="102"/>
                    <a:pt x="51" y="102"/>
                  </a:cubicBezTo>
                  <a:cubicBezTo>
                    <a:pt x="51" y="303"/>
                    <a:pt x="51" y="303"/>
                    <a:pt x="51" y="303"/>
                  </a:cubicBezTo>
                  <a:close/>
                  <a:moveTo>
                    <a:pt x="98" y="303"/>
                  </a:moveTo>
                  <a:cubicBezTo>
                    <a:pt x="166" y="303"/>
                    <a:pt x="166" y="303"/>
                    <a:pt x="166" y="303"/>
                  </a:cubicBezTo>
                  <a:cubicBezTo>
                    <a:pt x="166" y="142"/>
                    <a:pt x="166" y="142"/>
                    <a:pt x="166" y="142"/>
                  </a:cubicBezTo>
                  <a:cubicBezTo>
                    <a:pt x="98" y="153"/>
                    <a:pt x="98" y="153"/>
                    <a:pt x="98" y="153"/>
                  </a:cubicBezTo>
                  <a:lnTo>
                    <a:pt x="98" y="303"/>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2" name="ïṡḷidê"/>
            <p:cNvSpPr/>
            <p:nvPr/>
          </p:nvSpPr>
          <p:spPr bwMode="auto">
            <a:xfrm>
              <a:off x="6667755" y="4092450"/>
              <a:ext cx="1915730" cy="2203742"/>
            </a:xfrm>
            <a:custGeom>
              <a:avLst/>
              <a:gdLst>
                <a:gd name="T0" fmla="*/ 603 w 603"/>
                <a:gd name="T1" fmla="*/ 230 h 551"/>
                <a:gd name="T2" fmla="*/ 590 w 603"/>
                <a:gd name="T3" fmla="*/ 265 h 551"/>
                <a:gd name="T4" fmla="*/ 343 w 603"/>
                <a:gd name="T5" fmla="*/ 551 h 551"/>
                <a:gd name="T6" fmla="*/ 226 w 603"/>
                <a:gd name="T7" fmla="*/ 436 h 551"/>
                <a:gd name="T8" fmla="*/ 156 w 603"/>
                <a:gd name="T9" fmla="*/ 551 h 551"/>
                <a:gd name="T10" fmla="*/ 33 w 603"/>
                <a:gd name="T11" fmla="*/ 106 h 551"/>
                <a:gd name="T12" fmla="*/ 0 w 603"/>
                <a:gd name="T13" fmla="*/ 85 h 551"/>
                <a:gd name="T14" fmla="*/ 187 w 603"/>
                <a:gd name="T15" fmla="*/ 0 h 551"/>
                <a:gd name="T16" fmla="*/ 370 w 603"/>
                <a:gd name="T17" fmla="*/ 83 h 551"/>
                <a:gd name="T18" fmla="*/ 343 w 603"/>
                <a:gd name="T19" fmla="*/ 106 h 551"/>
                <a:gd name="T20" fmla="*/ 343 w 603"/>
                <a:gd name="T21" fmla="*/ 230 h 551"/>
                <a:gd name="T22" fmla="*/ 170 w 603"/>
                <a:gd name="T23" fmla="*/ 217 h 551"/>
                <a:gd name="T24" fmla="*/ 214 w 603"/>
                <a:gd name="T25" fmla="*/ 156 h 551"/>
                <a:gd name="T26" fmla="*/ 170 w 603"/>
                <a:gd name="T27" fmla="*/ 156 h 551"/>
                <a:gd name="T28" fmla="*/ 75 w 603"/>
                <a:gd name="T29" fmla="*/ 217 h 551"/>
                <a:gd name="T30" fmla="*/ 118 w 603"/>
                <a:gd name="T31" fmla="*/ 156 h 551"/>
                <a:gd name="T32" fmla="*/ 75 w 603"/>
                <a:gd name="T33" fmla="*/ 156 h 551"/>
                <a:gd name="T34" fmla="*/ 440 w 603"/>
                <a:gd name="T35" fmla="*/ 376 h 551"/>
                <a:gd name="T36" fmla="*/ 482 w 603"/>
                <a:gd name="T37" fmla="*/ 319 h 551"/>
                <a:gd name="T38" fmla="*/ 440 w 603"/>
                <a:gd name="T39" fmla="*/ 319 h 551"/>
                <a:gd name="T40" fmla="*/ 376 w 603"/>
                <a:gd name="T41" fmla="*/ 459 h 551"/>
                <a:gd name="T42" fmla="*/ 416 w 603"/>
                <a:gd name="T43" fmla="*/ 403 h 551"/>
                <a:gd name="T44" fmla="*/ 376 w 603"/>
                <a:gd name="T45" fmla="*/ 403 h 551"/>
                <a:gd name="T46" fmla="*/ 503 w 603"/>
                <a:gd name="T47" fmla="*/ 459 h 551"/>
                <a:gd name="T48" fmla="*/ 544 w 603"/>
                <a:gd name="T49" fmla="*/ 403 h 551"/>
                <a:gd name="T50" fmla="*/ 503 w 603"/>
                <a:gd name="T51" fmla="*/ 403 h 551"/>
                <a:gd name="T52" fmla="*/ 440 w 603"/>
                <a:gd name="T53" fmla="*/ 459 h 551"/>
                <a:gd name="T54" fmla="*/ 482 w 603"/>
                <a:gd name="T55" fmla="*/ 403 h 551"/>
                <a:gd name="T56" fmla="*/ 440 w 603"/>
                <a:gd name="T57" fmla="*/ 403 h 551"/>
                <a:gd name="T58" fmla="*/ 376 w 603"/>
                <a:gd name="T59" fmla="*/ 376 h 551"/>
                <a:gd name="T60" fmla="*/ 416 w 603"/>
                <a:gd name="T61" fmla="*/ 319 h 551"/>
                <a:gd name="T62" fmla="*/ 376 w 603"/>
                <a:gd name="T63" fmla="*/ 319 h 551"/>
                <a:gd name="T64" fmla="*/ 503 w 603"/>
                <a:gd name="T65" fmla="*/ 376 h 551"/>
                <a:gd name="T66" fmla="*/ 544 w 603"/>
                <a:gd name="T67" fmla="*/ 319 h 551"/>
                <a:gd name="T68" fmla="*/ 503 w 603"/>
                <a:gd name="T69" fmla="*/ 319 h 551"/>
                <a:gd name="T70" fmla="*/ 260 w 603"/>
                <a:gd name="T71" fmla="*/ 476 h 551"/>
                <a:gd name="T72" fmla="*/ 305 w 603"/>
                <a:gd name="T73" fmla="*/ 416 h 551"/>
                <a:gd name="T74" fmla="*/ 260 w 603"/>
                <a:gd name="T75" fmla="*/ 416 h 551"/>
                <a:gd name="T76" fmla="*/ 75 w 603"/>
                <a:gd name="T77" fmla="*/ 476 h 551"/>
                <a:gd name="T78" fmla="*/ 118 w 603"/>
                <a:gd name="T79" fmla="*/ 416 h 551"/>
                <a:gd name="T80" fmla="*/ 75 w 603"/>
                <a:gd name="T81" fmla="*/ 416 h 551"/>
                <a:gd name="T82" fmla="*/ 260 w 603"/>
                <a:gd name="T83" fmla="*/ 393 h 551"/>
                <a:gd name="T84" fmla="*/ 305 w 603"/>
                <a:gd name="T85" fmla="*/ 330 h 551"/>
                <a:gd name="T86" fmla="*/ 260 w 603"/>
                <a:gd name="T87" fmla="*/ 330 h 551"/>
                <a:gd name="T88" fmla="*/ 170 w 603"/>
                <a:gd name="T89" fmla="*/ 393 h 551"/>
                <a:gd name="T90" fmla="*/ 214 w 603"/>
                <a:gd name="T91" fmla="*/ 330 h 551"/>
                <a:gd name="T92" fmla="*/ 170 w 603"/>
                <a:gd name="T93" fmla="*/ 330 h 551"/>
                <a:gd name="T94" fmla="*/ 75 w 603"/>
                <a:gd name="T95" fmla="*/ 393 h 551"/>
                <a:gd name="T96" fmla="*/ 118 w 603"/>
                <a:gd name="T97" fmla="*/ 330 h 551"/>
                <a:gd name="T98" fmla="*/ 75 w 603"/>
                <a:gd name="T99" fmla="*/ 330 h 551"/>
                <a:gd name="T100" fmla="*/ 260 w 603"/>
                <a:gd name="T101" fmla="*/ 305 h 551"/>
                <a:gd name="T102" fmla="*/ 305 w 603"/>
                <a:gd name="T103" fmla="*/ 242 h 551"/>
                <a:gd name="T104" fmla="*/ 260 w 603"/>
                <a:gd name="T105" fmla="*/ 242 h 551"/>
                <a:gd name="T106" fmla="*/ 170 w 603"/>
                <a:gd name="T107" fmla="*/ 305 h 551"/>
                <a:gd name="T108" fmla="*/ 214 w 603"/>
                <a:gd name="T109" fmla="*/ 242 h 551"/>
                <a:gd name="T110" fmla="*/ 170 w 603"/>
                <a:gd name="T111" fmla="*/ 242 h 551"/>
                <a:gd name="T112" fmla="*/ 75 w 603"/>
                <a:gd name="T113" fmla="*/ 305 h 551"/>
                <a:gd name="T114" fmla="*/ 118 w 603"/>
                <a:gd name="T115" fmla="*/ 242 h 551"/>
                <a:gd name="T116" fmla="*/ 75 w 603"/>
                <a:gd name="T117" fmla="*/ 242 h 551"/>
                <a:gd name="T118" fmla="*/ 260 w 603"/>
                <a:gd name="T119" fmla="*/ 217 h 551"/>
                <a:gd name="T120" fmla="*/ 305 w 603"/>
                <a:gd name="T121" fmla="*/ 156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3" h="551">
                  <a:moveTo>
                    <a:pt x="343" y="230"/>
                  </a:moveTo>
                  <a:lnTo>
                    <a:pt x="603" y="230"/>
                  </a:lnTo>
                  <a:lnTo>
                    <a:pt x="603" y="265"/>
                  </a:lnTo>
                  <a:lnTo>
                    <a:pt x="590" y="265"/>
                  </a:lnTo>
                  <a:lnTo>
                    <a:pt x="590" y="551"/>
                  </a:lnTo>
                  <a:lnTo>
                    <a:pt x="343" y="551"/>
                  </a:lnTo>
                  <a:lnTo>
                    <a:pt x="226" y="551"/>
                  </a:lnTo>
                  <a:lnTo>
                    <a:pt x="226" y="436"/>
                  </a:lnTo>
                  <a:lnTo>
                    <a:pt x="156" y="436"/>
                  </a:lnTo>
                  <a:lnTo>
                    <a:pt x="156" y="551"/>
                  </a:lnTo>
                  <a:lnTo>
                    <a:pt x="33" y="551"/>
                  </a:lnTo>
                  <a:lnTo>
                    <a:pt x="33" y="106"/>
                  </a:lnTo>
                  <a:lnTo>
                    <a:pt x="0" y="106"/>
                  </a:lnTo>
                  <a:lnTo>
                    <a:pt x="0" y="85"/>
                  </a:lnTo>
                  <a:lnTo>
                    <a:pt x="71" y="54"/>
                  </a:lnTo>
                  <a:lnTo>
                    <a:pt x="187" y="0"/>
                  </a:lnTo>
                  <a:lnTo>
                    <a:pt x="303" y="54"/>
                  </a:lnTo>
                  <a:lnTo>
                    <a:pt x="370" y="83"/>
                  </a:lnTo>
                  <a:lnTo>
                    <a:pt x="370" y="106"/>
                  </a:lnTo>
                  <a:lnTo>
                    <a:pt x="343" y="106"/>
                  </a:lnTo>
                  <a:lnTo>
                    <a:pt x="343" y="230"/>
                  </a:lnTo>
                  <a:lnTo>
                    <a:pt x="343" y="230"/>
                  </a:lnTo>
                  <a:close/>
                  <a:moveTo>
                    <a:pt x="170" y="156"/>
                  </a:moveTo>
                  <a:lnTo>
                    <a:pt x="170" y="217"/>
                  </a:lnTo>
                  <a:lnTo>
                    <a:pt x="214" y="217"/>
                  </a:lnTo>
                  <a:lnTo>
                    <a:pt x="214" y="156"/>
                  </a:lnTo>
                  <a:lnTo>
                    <a:pt x="170" y="156"/>
                  </a:lnTo>
                  <a:lnTo>
                    <a:pt x="170" y="156"/>
                  </a:lnTo>
                  <a:close/>
                  <a:moveTo>
                    <a:pt x="75" y="156"/>
                  </a:moveTo>
                  <a:lnTo>
                    <a:pt x="75" y="217"/>
                  </a:lnTo>
                  <a:lnTo>
                    <a:pt x="118" y="217"/>
                  </a:lnTo>
                  <a:lnTo>
                    <a:pt x="118" y="156"/>
                  </a:lnTo>
                  <a:lnTo>
                    <a:pt x="75" y="156"/>
                  </a:lnTo>
                  <a:lnTo>
                    <a:pt x="75" y="156"/>
                  </a:lnTo>
                  <a:close/>
                  <a:moveTo>
                    <a:pt x="440" y="319"/>
                  </a:moveTo>
                  <a:lnTo>
                    <a:pt x="440" y="376"/>
                  </a:lnTo>
                  <a:lnTo>
                    <a:pt x="482" y="376"/>
                  </a:lnTo>
                  <a:lnTo>
                    <a:pt x="482" y="319"/>
                  </a:lnTo>
                  <a:lnTo>
                    <a:pt x="440" y="319"/>
                  </a:lnTo>
                  <a:lnTo>
                    <a:pt x="440" y="319"/>
                  </a:lnTo>
                  <a:close/>
                  <a:moveTo>
                    <a:pt x="376" y="403"/>
                  </a:moveTo>
                  <a:lnTo>
                    <a:pt x="376" y="459"/>
                  </a:lnTo>
                  <a:lnTo>
                    <a:pt x="416" y="459"/>
                  </a:lnTo>
                  <a:lnTo>
                    <a:pt x="416" y="403"/>
                  </a:lnTo>
                  <a:lnTo>
                    <a:pt x="376" y="403"/>
                  </a:lnTo>
                  <a:lnTo>
                    <a:pt x="376" y="403"/>
                  </a:lnTo>
                  <a:close/>
                  <a:moveTo>
                    <a:pt x="503" y="403"/>
                  </a:moveTo>
                  <a:lnTo>
                    <a:pt x="503" y="459"/>
                  </a:lnTo>
                  <a:lnTo>
                    <a:pt x="544" y="459"/>
                  </a:lnTo>
                  <a:lnTo>
                    <a:pt x="544" y="403"/>
                  </a:lnTo>
                  <a:lnTo>
                    <a:pt x="503" y="403"/>
                  </a:lnTo>
                  <a:lnTo>
                    <a:pt x="503" y="403"/>
                  </a:lnTo>
                  <a:close/>
                  <a:moveTo>
                    <a:pt x="440" y="403"/>
                  </a:moveTo>
                  <a:lnTo>
                    <a:pt x="440" y="459"/>
                  </a:lnTo>
                  <a:lnTo>
                    <a:pt x="482" y="459"/>
                  </a:lnTo>
                  <a:lnTo>
                    <a:pt x="482" y="403"/>
                  </a:lnTo>
                  <a:lnTo>
                    <a:pt x="440" y="403"/>
                  </a:lnTo>
                  <a:lnTo>
                    <a:pt x="440" y="403"/>
                  </a:lnTo>
                  <a:close/>
                  <a:moveTo>
                    <a:pt x="376" y="319"/>
                  </a:moveTo>
                  <a:lnTo>
                    <a:pt x="376" y="376"/>
                  </a:lnTo>
                  <a:lnTo>
                    <a:pt x="416" y="376"/>
                  </a:lnTo>
                  <a:lnTo>
                    <a:pt x="416" y="319"/>
                  </a:lnTo>
                  <a:lnTo>
                    <a:pt x="376" y="319"/>
                  </a:lnTo>
                  <a:lnTo>
                    <a:pt x="376" y="319"/>
                  </a:lnTo>
                  <a:close/>
                  <a:moveTo>
                    <a:pt x="503" y="319"/>
                  </a:moveTo>
                  <a:lnTo>
                    <a:pt x="503" y="376"/>
                  </a:lnTo>
                  <a:lnTo>
                    <a:pt x="544" y="376"/>
                  </a:lnTo>
                  <a:lnTo>
                    <a:pt x="544" y="319"/>
                  </a:lnTo>
                  <a:lnTo>
                    <a:pt x="503" y="319"/>
                  </a:lnTo>
                  <a:lnTo>
                    <a:pt x="503" y="319"/>
                  </a:lnTo>
                  <a:close/>
                  <a:moveTo>
                    <a:pt x="260" y="416"/>
                  </a:moveTo>
                  <a:lnTo>
                    <a:pt x="260" y="476"/>
                  </a:lnTo>
                  <a:lnTo>
                    <a:pt x="305" y="476"/>
                  </a:lnTo>
                  <a:lnTo>
                    <a:pt x="305" y="416"/>
                  </a:lnTo>
                  <a:lnTo>
                    <a:pt x="260" y="416"/>
                  </a:lnTo>
                  <a:lnTo>
                    <a:pt x="260" y="416"/>
                  </a:lnTo>
                  <a:close/>
                  <a:moveTo>
                    <a:pt x="75" y="416"/>
                  </a:moveTo>
                  <a:lnTo>
                    <a:pt x="75" y="476"/>
                  </a:lnTo>
                  <a:lnTo>
                    <a:pt x="118" y="476"/>
                  </a:lnTo>
                  <a:lnTo>
                    <a:pt x="118" y="416"/>
                  </a:lnTo>
                  <a:lnTo>
                    <a:pt x="75" y="416"/>
                  </a:lnTo>
                  <a:lnTo>
                    <a:pt x="75" y="416"/>
                  </a:lnTo>
                  <a:close/>
                  <a:moveTo>
                    <a:pt x="260" y="330"/>
                  </a:moveTo>
                  <a:lnTo>
                    <a:pt x="260" y="393"/>
                  </a:lnTo>
                  <a:lnTo>
                    <a:pt x="305" y="393"/>
                  </a:lnTo>
                  <a:lnTo>
                    <a:pt x="305" y="330"/>
                  </a:lnTo>
                  <a:lnTo>
                    <a:pt x="260" y="330"/>
                  </a:lnTo>
                  <a:lnTo>
                    <a:pt x="260" y="330"/>
                  </a:lnTo>
                  <a:close/>
                  <a:moveTo>
                    <a:pt x="170" y="330"/>
                  </a:moveTo>
                  <a:lnTo>
                    <a:pt x="170" y="393"/>
                  </a:lnTo>
                  <a:lnTo>
                    <a:pt x="214" y="393"/>
                  </a:lnTo>
                  <a:lnTo>
                    <a:pt x="214" y="330"/>
                  </a:lnTo>
                  <a:lnTo>
                    <a:pt x="170" y="330"/>
                  </a:lnTo>
                  <a:lnTo>
                    <a:pt x="170" y="330"/>
                  </a:lnTo>
                  <a:close/>
                  <a:moveTo>
                    <a:pt x="75" y="330"/>
                  </a:moveTo>
                  <a:lnTo>
                    <a:pt x="75" y="393"/>
                  </a:lnTo>
                  <a:lnTo>
                    <a:pt x="118" y="393"/>
                  </a:lnTo>
                  <a:lnTo>
                    <a:pt x="118" y="330"/>
                  </a:lnTo>
                  <a:lnTo>
                    <a:pt x="75" y="330"/>
                  </a:lnTo>
                  <a:lnTo>
                    <a:pt x="75" y="330"/>
                  </a:lnTo>
                  <a:close/>
                  <a:moveTo>
                    <a:pt x="260" y="242"/>
                  </a:moveTo>
                  <a:lnTo>
                    <a:pt x="260" y="305"/>
                  </a:lnTo>
                  <a:lnTo>
                    <a:pt x="305" y="305"/>
                  </a:lnTo>
                  <a:lnTo>
                    <a:pt x="305" y="242"/>
                  </a:lnTo>
                  <a:lnTo>
                    <a:pt x="260" y="242"/>
                  </a:lnTo>
                  <a:lnTo>
                    <a:pt x="260" y="242"/>
                  </a:lnTo>
                  <a:close/>
                  <a:moveTo>
                    <a:pt x="170" y="242"/>
                  </a:moveTo>
                  <a:lnTo>
                    <a:pt x="170" y="305"/>
                  </a:lnTo>
                  <a:lnTo>
                    <a:pt x="214" y="305"/>
                  </a:lnTo>
                  <a:lnTo>
                    <a:pt x="214" y="242"/>
                  </a:lnTo>
                  <a:lnTo>
                    <a:pt x="170" y="242"/>
                  </a:lnTo>
                  <a:lnTo>
                    <a:pt x="170" y="242"/>
                  </a:lnTo>
                  <a:close/>
                  <a:moveTo>
                    <a:pt x="75" y="242"/>
                  </a:moveTo>
                  <a:lnTo>
                    <a:pt x="75" y="305"/>
                  </a:lnTo>
                  <a:lnTo>
                    <a:pt x="118" y="305"/>
                  </a:lnTo>
                  <a:lnTo>
                    <a:pt x="118" y="242"/>
                  </a:lnTo>
                  <a:lnTo>
                    <a:pt x="75" y="242"/>
                  </a:lnTo>
                  <a:lnTo>
                    <a:pt x="75" y="242"/>
                  </a:lnTo>
                  <a:close/>
                  <a:moveTo>
                    <a:pt x="260" y="156"/>
                  </a:moveTo>
                  <a:lnTo>
                    <a:pt x="260" y="217"/>
                  </a:lnTo>
                  <a:lnTo>
                    <a:pt x="305" y="217"/>
                  </a:lnTo>
                  <a:lnTo>
                    <a:pt x="305" y="156"/>
                  </a:lnTo>
                  <a:lnTo>
                    <a:pt x="260" y="156"/>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grpSp>
      <p:grpSp>
        <p:nvGrpSpPr>
          <p:cNvPr id="26" name="组合 25"/>
          <p:cNvGrpSpPr/>
          <p:nvPr/>
        </p:nvGrpSpPr>
        <p:grpSpPr>
          <a:xfrm>
            <a:off x="6748403" y="840259"/>
            <a:ext cx="3790431" cy="827161"/>
            <a:chOff x="1365605" y="2880361"/>
            <a:chExt cx="3790431" cy="827161"/>
          </a:xfrm>
        </p:grpSpPr>
        <p:sp>
          <p:nvSpPr>
            <p:cNvPr id="27" name="椭圆 26"/>
            <p:cNvSpPr/>
            <p:nvPr/>
          </p:nvSpPr>
          <p:spPr>
            <a:xfrm>
              <a:off x="1365605" y="2880361"/>
              <a:ext cx="806096" cy="806096"/>
            </a:xfrm>
            <a:prstGeom prst="ellipse">
              <a:avLst/>
            </a:prstGeom>
            <a:solidFill>
              <a:schemeClr val="dk1">
                <a:lumMod val="100000"/>
              </a:schemeClr>
            </a:solidFill>
            <a:ln>
              <a:noFill/>
            </a:ln>
            <a:effectLst>
              <a:outerShdw blurRad="114300" sx="108000" sy="108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Heavy" panose="02020900000000000000" pitchFamily="18" charset="-122"/>
                  <a:ea typeface="思源宋体 Heavy" panose="02020900000000000000" pitchFamily="18" charset="-122"/>
                </a:rPr>
                <a:t>1</a:t>
              </a:r>
              <a:endParaRPr lang="zh-CN" altLang="en-US" sz="2400" dirty="0">
                <a:latin typeface="思源宋体 Heavy" panose="02020900000000000000" pitchFamily="18" charset="-122"/>
                <a:ea typeface="思源宋体 Heavy" panose="02020900000000000000" pitchFamily="18" charset="-122"/>
              </a:endParaRPr>
            </a:p>
          </p:txBody>
        </p:sp>
        <p:sp>
          <p:nvSpPr>
            <p:cNvPr id="28" name="文本框 27"/>
            <p:cNvSpPr txBox="1"/>
            <p:nvPr/>
          </p:nvSpPr>
          <p:spPr>
            <a:xfrm>
              <a:off x="2221179" y="2928304"/>
              <a:ext cx="2755306" cy="523220"/>
            </a:xfrm>
            <a:prstGeom prst="rect">
              <a:avLst/>
            </a:prstGeom>
            <a:noFill/>
          </p:spPr>
          <p:txBody>
            <a:bodyPr wrap="none" rtlCol="0">
              <a:spAutoFit/>
            </a:bodyPr>
            <a:lstStyle/>
            <a:p>
              <a:r>
                <a:rPr lang="zh-CN" altLang="en-US" sz="2800" b="1" dirty="0">
                  <a:solidFill>
                    <a:schemeClr val="tx1">
                      <a:lumMod val="85000"/>
                      <a:lumOff val="15000"/>
                    </a:schemeClr>
                  </a:solidFill>
                  <a:latin typeface="思源宋体 Heavy" panose="02020900000000000000" pitchFamily="18" charset="-122"/>
                  <a:ea typeface="思源宋体 Heavy" panose="02020900000000000000" pitchFamily="18" charset="-122"/>
                </a:rPr>
                <a:t>研究背景及意义</a:t>
              </a:r>
            </a:p>
          </p:txBody>
        </p:sp>
        <p:sp>
          <p:nvSpPr>
            <p:cNvPr id="29" name="文本框 28"/>
            <p:cNvSpPr txBox="1"/>
            <p:nvPr/>
          </p:nvSpPr>
          <p:spPr>
            <a:xfrm>
              <a:off x="2272287" y="3411479"/>
              <a:ext cx="2883749" cy="296043"/>
            </a:xfrm>
            <a:prstGeom prst="rect">
              <a:avLst/>
            </a:prstGeom>
            <a:noFill/>
          </p:spPr>
          <p:txBody>
            <a:bodyPr wrap="square" rtlCol="0">
              <a:spAutoFit/>
            </a:bodyPr>
            <a:lstStyle/>
            <a:p>
              <a:pPr>
                <a:lnSpc>
                  <a:spcPct val="150000"/>
                </a:lnSpc>
              </a:pPr>
              <a:r>
                <a:rPr lang="en-US" altLang="zh-CN" sz="1000" dirty="0">
                  <a:solidFill>
                    <a:schemeClr val="bg1">
                      <a:lumMod val="50000"/>
                    </a:schemeClr>
                  </a:solidFill>
                  <a:latin typeface="思源黑体" panose="020B0500000000000000" pitchFamily="34" charset="-122"/>
                  <a:ea typeface="思源黑体" panose="020B0500000000000000" pitchFamily="34" charset="-122"/>
                </a:rPr>
                <a:t>Fresh resume job report of environmental</a:t>
              </a:r>
            </a:p>
          </p:txBody>
        </p:sp>
      </p:grpSp>
      <p:grpSp>
        <p:nvGrpSpPr>
          <p:cNvPr id="30" name="组合 29"/>
          <p:cNvGrpSpPr/>
          <p:nvPr/>
        </p:nvGrpSpPr>
        <p:grpSpPr>
          <a:xfrm>
            <a:off x="7251967" y="3878607"/>
            <a:ext cx="3790431" cy="827161"/>
            <a:chOff x="1365605" y="2880361"/>
            <a:chExt cx="3790431" cy="827161"/>
          </a:xfrm>
        </p:grpSpPr>
        <p:sp>
          <p:nvSpPr>
            <p:cNvPr id="31" name="椭圆 30"/>
            <p:cNvSpPr/>
            <p:nvPr/>
          </p:nvSpPr>
          <p:spPr>
            <a:xfrm>
              <a:off x="1365605" y="2880361"/>
              <a:ext cx="806096" cy="806096"/>
            </a:xfrm>
            <a:prstGeom prst="ellipse">
              <a:avLst/>
            </a:prstGeom>
            <a:solidFill>
              <a:schemeClr val="dk1">
                <a:lumMod val="100000"/>
              </a:schemeClr>
            </a:solidFill>
            <a:ln>
              <a:noFill/>
            </a:ln>
            <a:effectLst>
              <a:outerShdw blurRad="114300" sx="108000" sy="108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Heavy" panose="02020900000000000000" pitchFamily="18" charset="-122"/>
                  <a:ea typeface="思源宋体 Heavy" panose="02020900000000000000" pitchFamily="18" charset="-122"/>
                </a:rPr>
                <a:t>3</a:t>
              </a:r>
              <a:endParaRPr lang="zh-CN" altLang="en-US" sz="2400" dirty="0">
                <a:latin typeface="思源宋体 Heavy" panose="02020900000000000000" pitchFamily="18" charset="-122"/>
                <a:ea typeface="思源宋体 Heavy" panose="02020900000000000000" pitchFamily="18" charset="-122"/>
              </a:endParaRPr>
            </a:p>
          </p:txBody>
        </p:sp>
        <p:sp>
          <p:nvSpPr>
            <p:cNvPr id="32" name="文本框 31"/>
            <p:cNvSpPr txBox="1"/>
            <p:nvPr/>
          </p:nvSpPr>
          <p:spPr>
            <a:xfrm>
              <a:off x="2221179" y="2928304"/>
              <a:ext cx="2698175" cy="523220"/>
            </a:xfrm>
            <a:prstGeom prst="rect">
              <a:avLst/>
            </a:prstGeom>
            <a:noFill/>
          </p:spPr>
          <p:txBody>
            <a:bodyPr wrap="none" rtlCol="0">
              <a:spAutoFit/>
            </a:bodyPr>
            <a:lstStyle/>
            <a:p>
              <a:r>
                <a:rPr lang="zh-CN" altLang="en-US" sz="2800" b="1" dirty="0">
                  <a:solidFill>
                    <a:schemeClr val="tx1">
                      <a:lumMod val="85000"/>
                      <a:lumOff val="15000"/>
                    </a:schemeClr>
                  </a:solidFill>
                  <a:latin typeface="思源宋体 Heavy" panose="02020900000000000000" pitchFamily="18" charset="-122"/>
                  <a:ea typeface="思源宋体 Heavy" panose="02020900000000000000" pitchFamily="18" charset="-122"/>
                </a:rPr>
                <a:t>研究方法及结论</a:t>
              </a:r>
            </a:p>
          </p:txBody>
        </p:sp>
        <p:sp>
          <p:nvSpPr>
            <p:cNvPr id="33" name="文本框 32"/>
            <p:cNvSpPr txBox="1"/>
            <p:nvPr/>
          </p:nvSpPr>
          <p:spPr>
            <a:xfrm>
              <a:off x="2272287" y="3411479"/>
              <a:ext cx="2883749" cy="296043"/>
            </a:xfrm>
            <a:prstGeom prst="rect">
              <a:avLst/>
            </a:prstGeom>
            <a:noFill/>
          </p:spPr>
          <p:txBody>
            <a:bodyPr wrap="square" rtlCol="0">
              <a:spAutoFit/>
            </a:bodyPr>
            <a:lstStyle/>
            <a:p>
              <a:pPr>
                <a:lnSpc>
                  <a:spcPct val="150000"/>
                </a:lnSpc>
              </a:pPr>
              <a:r>
                <a:rPr lang="en-US" altLang="zh-CN" sz="1000" dirty="0">
                  <a:solidFill>
                    <a:schemeClr val="bg1">
                      <a:lumMod val="50000"/>
                    </a:schemeClr>
                  </a:solidFill>
                  <a:latin typeface="思源黑体" panose="020B0500000000000000" pitchFamily="34" charset="-122"/>
                  <a:ea typeface="思源黑体" panose="020B0500000000000000" pitchFamily="34" charset="-122"/>
                </a:rPr>
                <a:t>Fresh resume job report of environmental</a:t>
              </a:r>
            </a:p>
          </p:txBody>
        </p:sp>
      </p:grpSp>
      <p:grpSp>
        <p:nvGrpSpPr>
          <p:cNvPr id="34" name="组合 33"/>
          <p:cNvGrpSpPr/>
          <p:nvPr/>
        </p:nvGrpSpPr>
        <p:grpSpPr>
          <a:xfrm>
            <a:off x="7251967" y="2359433"/>
            <a:ext cx="3790431" cy="827161"/>
            <a:chOff x="1365605" y="2880361"/>
            <a:chExt cx="3790431" cy="827161"/>
          </a:xfrm>
        </p:grpSpPr>
        <p:sp>
          <p:nvSpPr>
            <p:cNvPr id="35" name="椭圆 34"/>
            <p:cNvSpPr/>
            <p:nvPr/>
          </p:nvSpPr>
          <p:spPr>
            <a:xfrm>
              <a:off x="1365605" y="2880361"/>
              <a:ext cx="806096" cy="806096"/>
            </a:xfrm>
            <a:prstGeom prst="ellipse">
              <a:avLst/>
            </a:prstGeom>
            <a:solidFill>
              <a:schemeClr val="accent2"/>
            </a:solidFill>
            <a:ln>
              <a:noFill/>
            </a:ln>
            <a:effectLst>
              <a:outerShdw blurRad="114300" sx="108000" sy="108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Heavy" panose="02020900000000000000" pitchFamily="18" charset="-122"/>
                  <a:ea typeface="思源宋体 Heavy" panose="02020900000000000000" pitchFamily="18" charset="-122"/>
                </a:rPr>
                <a:t>2</a:t>
              </a:r>
              <a:endParaRPr lang="zh-CN" altLang="en-US" sz="2400" dirty="0">
                <a:latin typeface="思源宋体 Heavy" panose="02020900000000000000" pitchFamily="18" charset="-122"/>
                <a:ea typeface="思源宋体 Heavy" panose="02020900000000000000" pitchFamily="18" charset="-122"/>
              </a:endParaRPr>
            </a:p>
          </p:txBody>
        </p:sp>
        <p:sp>
          <p:nvSpPr>
            <p:cNvPr id="36" name="文本框 35"/>
            <p:cNvSpPr txBox="1"/>
            <p:nvPr/>
          </p:nvSpPr>
          <p:spPr>
            <a:xfrm>
              <a:off x="2221179" y="2928304"/>
              <a:ext cx="2698175" cy="523220"/>
            </a:xfrm>
            <a:prstGeom prst="rect">
              <a:avLst/>
            </a:prstGeom>
            <a:noFill/>
          </p:spPr>
          <p:txBody>
            <a:bodyPr wrap="none" rtlCol="0">
              <a:spAutoFit/>
            </a:bodyPr>
            <a:lstStyle/>
            <a:p>
              <a:r>
                <a:rPr lang="zh-CN" altLang="en-US" sz="2800" b="1" dirty="0">
                  <a:solidFill>
                    <a:schemeClr val="tx1">
                      <a:lumMod val="85000"/>
                      <a:lumOff val="15000"/>
                    </a:schemeClr>
                  </a:solidFill>
                  <a:latin typeface="思源宋体 Heavy" panose="02020900000000000000" pitchFamily="18" charset="-122"/>
                  <a:ea typeface="思源宋体 Heavy" panose="02020900000000000000" pitchFamily="18" charset="-122"/>
                </a:rPr>
                <a:t>研究重点与难点</a:t>
              </a:r>
            </a:p>
          </p:txBody>
        </p:sp>
        <p:sp>
          <p:nvSpPr>
            <p:cNvPr id="37" name="文本框 36"/>
            <p:cNvSpPr txBox="1"/>
            <p:nvPr/>
          </p:nvSpPr>
          <p:spPr>
            <a:xfrm>
              <a:off x="2272287" y="3411479"/>
              <a:ext cx="2883749" cy="296043"/>
            </a:xfrm>
            <a:prstGeom prst="rect">
              <a:avLst/>
            </a:prstGeom>
            <a:noFill/>
          </p:spPr>
          <p:txBody>
            <a:bodyPr wrap="square" rtlCol="0">
              <a:spAutoFit/>
            </a:bodyPr>
            <a:lstStyle/>
            <a:p>
              <a:pPr>
                <a:lnSpc>
                  <a:spcPct val="150000"/>
                </a:lnSpc>
              </a:pPr>
              <a:r>
                <a:rPr lang="en-US" altLang="zh-CN" sz="1000" dirty="0">
                  <a:solidFill>
                    <a:schemeClr val="bg1">
                      <a:lumMod val="50000"/>
                    </a:schemeClr>
                  </a:solidFill>
                  <a:latin typeface="思源黑体" panose="020B0500000000000000" pitchFamily="34" charset="-122"/>
                  <a:ea typeface="思源黑体" panose="020B0500000000000000" pitchFamily="34" charset="-122"/>
                </a:rPr>
                <a:t>Fresh resume job report of environmental</a:t>
              </a:r>
            </a:p>
          </p:txBody>
        </p:sp>
      </p:grpSp>
      <p:grpSp>
        <p:nvGrpSpPr>
          <p:cNvPr id="38" name="组合 37"/>
          <p:cNvGrpSpPr/>
          <p:nvPr/>
        </p:nvGrpSpPr>
        <p:grpSpPr>
          <a:xfrm>
            <a:off x="6748403" y="5397780"/>
            <a:ext cx="3790431" cy="827161"/>
            <a:chOff x="1365605" y="2880361"/>
            <a:chExt cx="3790431" cy="827161"/>
          </a:xfrm>
        </p:grpSpPr>
        <p:sp>
          <p:nvSpPr>
            <p:cNvPr id="39" name="椭圆 38"/>
            <p:cNvSpPr/>
            <p:nvPr/>
          </p:nvSpPr>
          <p:spPr>
            <a:xfrm>
              <a:off x="1365605" y="2880361"/>
              <a:ext cx="806096" cy="806096"/>
            </a:xfrm>
            <a:prstGeom prst="ellipse">
              <a:avLst/>
            </a:prstGeom>
            <a:solidFill>
              <a:schemeClr val="accent2"/>
            </a:solidFill>
            <a:ln>
              <a:noFill/>
            </a:ln>
            <a:effectLst>
              <a:outerShdw blurRad="114300" sx="108000" sy="108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Heavy" panose="02020900000000000000" pitchFamily="18" charset="-122"/>
                  <a:ea typeface="思源宋体 Heavy" panose="02020900000000000000" pitchFamily="18" charset="-122"/>
                </a:rPr>
                <a:t>4</a:t>
              </a:r>
              <a:endParaRPr lang="zh-CN" altLang="en-US" sz="2400" dirty="0">
                <a:latin typeface="思源宋体 Heavy" panose="02020900000000000000" pitchFamily="18" charset="-122"/>
                <a:ea typeface="思源宋体 Heavy" panose="02020900000000000000" pitchFamily="18" charset="-122"/>
              </a:endParaRPr>
            </a:p>
          </p:txBody>
        </p:sp>
        <p:sp>
          <p:nvSpPr>
            <p:cNvPr id="40" name="文本框 39"/>
            <p:cNvSpPr txBox="1"/>
            <p:nvPr/>
          </p:nvSpPr>
          <p:spPr>
            <a:xfrm>
              <a:off x="2221179" y="2928304"/>
              <a:ext cx="2698175" cy="523220"/>
            </a:xfrm>
            <a:prstGeom prst="rect">
              <a:avLst/>
            </a:prstGeom>
            <a:noFill/>
          </p:spPr>
          <p:txBody>
            <a:bodyPr wrap="none" rtlCol="0">
              <a:spAutoFit/>
            </a:bodyPr>
            <a:lstStyle/>
            <a:p>
              <a:r>
                <a:rPr lang="zh-CN" altLang="en-US" sz="2800" b="1" dirty="0">
                  <a:solidFill>
                    <a:schemeClr val="tx1">
                      <a:lumMod val="85000"/>
                      <a:lumOff val="15000"/>
                    </a:schemeClr>
                  </a:solidFill>
                  <a:latin typeface="思源宋体 Heavy" panose="02020900000000000000" pitchFamily="18" charset="-122"/>
                  <a:ea typeface="思源宋体 Heavy" panose="02020900000000000000" pitchFamily="18" charset="-122"/>
                </a:rPr>
                <a:t>发展前景与展望</a:t>
              </a:r>
            </a:p>
          </p:txBody>
        </p:sp>
        <p:sp>
          <p:nvSpPr>
            <p:cNvPr id="41" name="文本框 40"/>
            <p:cNvSpPr txBox="1"/>
            <p:nvPr/>
          </p:nvSpPr>
          <p:spPr>
            <a:xfrm>
              <a:off x="2272287" y="3411479"/>
              <a:ext cx="2883749" cy="296043"/>
            </a:xfrm>
            <a:prstGeom prst="rect">
              <a:avLst/>
            </a:prstGeom>
            <a:noFill/>
          </p:spPr>
          <p:txBody>
            <a:bodyPr wrap="square" rtlCol="0">
              <a:spAutoFit/>
            </a:bodyPr>
            <a:lstStyle/>
            <a:p>
              <a:pPr>
                <a:lnSpc>
                  <a:spcPct val="150000"/>
                </a:lnSpc>
              </a:pPr>
              <a:r>
                <a:rPr lang="en-US" altLang="zh-CN" sz="1000" dirty="0">
                  <a:solidFill>
                    <a:schemeClr val="bg1">
                      <a:lumMod val="50000"/>
                    </a:schemeClr>
                  </a:solidFill>
                  <a:latin typeface="思源黑体" panose="020B0500000000000000" pitchFamily="34" charset="-122"/>
                  <a:ea typeface="思源黑体" panose="020B0500000000000000" pitchFamily="34" charset="-122"/>
                </a:rPr>
                <a:t>Fresh resume job report of environmental</a:t>
              </a:r>
            </a:p>
          </p:txBody>
        </p:sp>
      </p:grpSp>
      <p:sp>
        <p:nvSpPr>
          <p:cNvPr id="42" name="矩形 41"/>
          <p:cNvSpPr/>
          <p:nvPr/>
        </p:nvSpPr>
        <p:spPr>
          <a:xfrm>
            <a:off x="3872460" y="1108224"/>
            <a:ext cx="981541" cy="4441642"/>
          </a:xfrm>
          <a:prstGeom prst="rect">
            <a:avLst/>
          </a:prstGeom>
        </p:spPr>
        <p:txBody>
          <a:bodyPr vert="eaVert" anchor="b" anchorCtr="0">
            <a:noAutofit/>
          </a:bodyPr>
          <a:lstStyle/>
          <a:p>
            <a:pPr algn="ctr">
              <a:lnSpc>
                <a:spcPct val="120000"/>
              </a:lnSpc>
            </a:pPr>
            <a:r>
              <a:rPr lang="en-US" altLang="zh-CN" sz="3200" b="1" dirty="0">
                <a:solidFill>
                  <a:schemeClr val="bg1"/>
                </a:solidFill>
                <a:latin typeface="思源宋体 Heavy" panose="02020900000000000000" pitchFamily="18" charset="-122"/>
                <a:ea typeface="思源宋体 Heavy" panose="02020900000000000000" pitchFamily="18" charset="-122"/>
              </a:rPr>
              <a:t>CONTEN</a:t>
            </a:r>
            <a:r>
              <a:rPr lang="en-US" altLang="zh-CN" sz="200" b="1" dirty="0">
                <a:solidFill>
                  <a:schemeClr val="bg1"/>
                </a:solidFill>
                <a:latin typeface="思源宋体 Heavy" panose="02020900000000000000" pitchFamily="18" charset="-122"/>
                <a:ea typeface="思源宋体 Heavy" panose="02020900000000000000" pitchFamily="18" charset="-122"/>
              </a:rPr>
              <a:t> </a:t>
            </a:r>
            <a:r>
              <a:rPr lang="en-US" altLang="zh-CN" sz="3200" b="1" dirty="0">
                <a:solidFill>
                  <a:schemeClr val="bg1"/>
                </a:solidFill>
                <a:latin typeface="思源宋体 Heavy" panose="02020900000000000000" pitchFamily="18" charset="-122"/>
                <a:ea typeface="思源宋体 Heavy" panose="02020900000000000000" pitchFamily="18" charset="-122"/>
              </a:rPr>
              <a:t>TS</a:t>
            </a:r>
            <a:endParaRPr lang="en-US" altLang="zh-CN" sz="3600" b="1" dirty="0">
              <a:solidFill>
                <a:schemeClr val="bg1"/>
              </a:solidFill>
              <a:latin typeface="思源宋体 Heavy" panose="02020900000000000000" pitchFamily="18" charset="-122"/>
              <a:ea typeface="思源宋体 Heavy" panose="02020900000000000000" pitchFamily="18" charset="-122"/>
            </a:endParaRPr>
          </a:p>
        </p:txBody>
      </p:sp>
      <p:sp>
        <p:nvSpPr>
          <p:cNvPr id="45" name="iconfont-11208-5297042"/>
          <p:cNvSpPr/>
          <p:nvPr/>
        </p:nvSpPr>
        <p:spPr>
          <a:xfrm>
            <a:off x="267970" y="254635"/>
            <a:ext cx="546735" cy="36449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solidFill>
            </a:endParaRPr>
          </a:p>
        </p:txBody>
      </p:sp>
      <p:grpSp>
        <p:nvGrpSpPr>
          <p:cNvPr id="47" name="组合 46"/>
          <p:cNvGrpSpPr/>
          <p:nvPr/>
        </p:nvGrpSpPr>
        <p:grpSpPr>
          <a:xfrm>
            <a:off x="10722716" y="6421225"/>
            <a:ext cx="1093905" cy="203200"/>
            <a:chOff x="2400300" y="-914400"/>
            <a:chExt cx="1093905" cy="203200"/>
          </a:xfrm>
        </p:grpSpPr>
        <p:sp>
          <p:nvSpPr>
            <p:cNvPr id="48" name="椭圆 47"/>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矩形 51"/>
          <p:cNvSpPr/>
          <p:nvPr/>
        </p:nvSpPr>
        <p:spPr>
          <a:xfrm>
            <a:off x="2736977" y="568376"/>
            <a:ext cx="981541" cy="3528905"/>
          </a:xfrm>
          <a:prstGeom prst="rect">
            <a:avLst/>
          </a:prstGeom>
        </p:spPr>
        <p:txBody>
          <a:bodyPr vert="eaVert" anchor="b" anchorCtr="0">
            <a:noAutofit/>
          </a:bodyPr>
          <a:lstStyle/>
          <a:p>
            <a:pPr algn="ctr">
              <a:lnSpc>
                <a:spcPct val="120000"/>
              </a:lnSpc>
            </a:pPr>
            <a:r>
              <a:rPr lang="zh-CN" altLang="en-US" sz="7200" b="1" dirty="0">
                <a:solidFill>
                  <a:schemeClr val="bg1"/>
                </a:solidFill>
                <a:latin typeface="思源宋体 Heavy" panose="02020900000000000000" pitchFamily="18" charset="-122"/>
                <a:ea typeface="思源宋体 Heavy" panose="02020900000000000000" pitchFamily="18" charset="-122"/>
              </a:rPr>
              <a:t>目 录</a:t>
            </a:r>
            <a:endParaRPr lang="en-US" altLang="zh-CN" sz="8000" b="1" dirty="0">
              <a:solidFill>
                <a:schemeClr val="bg1"/>
              </a:solidFill>
              <a:latin typeface="思源宋体 Heavy" panose="02020900000000000000" pitchFamily="18" charset="-122"/>
              <a:ea typeface="思源宋体 Heavy" panose="02020900000000000000" pitchFamily="18"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22" presetClass="entr" presetSubtype="8"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wipe(left)">
                                      <p:cBhvr>
                                        <p:cTn id="10" dur="500"/>
                                        <p:tgtEl>
                                          <p:spTgt spid="34"/>
                                        </p:tgtEl>
                                      </p:cBhvr>
                                    </p:animEffect>
                                  </p:childTnLst>
                                </p:cTn>
                              </p:par>
                              <p:par>
                                <p:cTn id="11" presetID="22" presetClass="entr" presetSubtype="8"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left)">
                                      <p:cBhvr>
                                        <p:cTn id="13" dur="500"/>
                                        <p:tgtEl>
                                          <p:spTgt spid="38"/>
                                        </p:tgtEl>
                                      </p:cBhvr>
                                    </p:animEffect>
                                  </p:childTnLst>
                                </p:cTn>
                              </p:par>
                              <p:par>
                                <p:cTn id="14" presetID="22" presetClass="entr" presetSubtype="8"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wipe(left)">
                                      <p:cBhvr>
                                        <p:cTn id="21" dur="500"/>
                                        <p:tgtEl>
                                          <p:spTgt spid="4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wipe(left)">
                                      <p:cBhvr>
                                        <p:cTn id="2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4120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37703" y="1584324"/>
            <a:ext cx="10882784" cy="3689351"/>
            <a:chOff x="637703" y="1584324"/>
            <a:chExt cx="10882784" cy="3689351"/>
          </a:xfrm>
        </p:grpSpPr>
        <p:grpSp>
          <p:nvGrpSpPr>
            <p:cNvPr id="6" name="ïSḻiďé"/>
            <p:cNvGrpSpPr/>
            <p:nvPr/>
          </p:nvGrpSpPr>
          <p:grpSpPr>
            <a:xfrm>
              <a:off x="3885009" y="1584324"/>
              <a:ext cx="4421982" cy="3689351"/>
              <a:chOff x="3885009" y="1584324"/>
              <a:chExt cx="4421982" cy="3689351"/>
            </a:xfrm>
          </p:grpSpPr>
          <p:sp>
            <p:nvSpPr>
              <p:cNvPr id="15" name="ísḻiḑe"/>
              <p:cNvSpPr/>
              <p:nvPr/>
            </p:nvSpPr>
            <p:spPr bwMode="auto">
              <a:xfrm>
                <a:off x="5485209" y="1584324"/>
                <a:ext cx="1236663" cy="861219"/>
              </a:xfrm>
              <a:prstGeom prst="roundRect">
                <a:avLst>
                  <a:gd name="adj" fmla="val 10000"/>
                </a:avLst>
              </a:prstGeom>
              <a:solidFill>
                <a:schemeClr val="accent2"/>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pPr algn="ctr"/>
                <a:r>
                  <a:rPr lang="en-US" sz="1800" b="1" dirty="0">
                    <a:solidFill>
                      <a:schemeClr val="bg1"/>
                    </a:solidFill>
                  </a:rPr>
                  <a:t>Text</a:t>
                </a:r>
                <a:endParaRPr lang="id-ID" sz="1800" b="1" dirty="0">
                  <a:solidFill>
                    <a:schemeClr val="bg1"/>
                  </a:solidFill>
                </a:endParaRPr>
              </a:p>
            </p:txBody>
          </p:sp>
          <p:sp>
            <p:nvSpPr>
              <p:cNvPr id="16" name="ísļïḑè"/>
              <p:cNvSpPr/>
              <p:nvPr/>
            </p:nvSpPr>
            <p:spPr bwMode="auto">
              <a:xfrm>
                <a:off x="7070328" y="2956718"/>
                <a:ext cx="1236663" cy="862013"/>
              </a:xfrm>
              <a:prstGeom prst="roundRect">
                <a:avLst>
                  <a:gd name="adj" fmla="val 10000"/>
                </a:avLst>
              </a:prstGeom>
              <a:solidFill>
                <a:schemeClr val="accent2"/>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pPr algn="ctr"/>
                <a:r>
                  <a:rPr lang="en-US" altLang="zh-CN" sz="1800" b="1">
                    <a:solidFill>
                      <a:schemeClr val="bg1"/>
                    </a:solidFill>
                  </a:rPr>
                  <a:t>Text</a:t>
                </a:r>
                <a:endParaRPr lang="id-ID" altLang="zh-CN" sz="1800" b="1" dirty="0">
                  <a:solidFill>
                    <a:schemeClr val="bg1"/>
                  </a:solidFill>
                </a:endParaRPr>
              </a:p>
            </p:txBody>
          </p:sp>
          <p:sp>
            <p:nvSpPr>
              <p:cNvPr id="17" name="íṩḷíḋé"/>
              <p:cNvSpPr/>
              <p:nvPr/>
            </p:nvSpPr>
            <p:spPr bwMode="auto">
              <a:xfrm>
                <a:off x="5485209" y="4411662"/>
                <a:ext cx="1236663" cy="862013"/>
              </a:xfrm>
              <a:prstGeom prst="roundRect">
                <a:avLst>
                  <a:gd name="adj" fmla="val 10000"/>
                </a:avLst>
              </a:prstGeom>
              <a:solidFill>
                <a:schemeClr val="accent2"/>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pPr algn="ctr"/>
                <a:r>
                  <a:rPr lang="en-US" altLang="zh-CN" sz="1800" b="1">
                    <a:solidFill>
                      <a:schemeClr val="bg1"/>
                    </a:solidFill>
                  </a:rPr>
                  <a:t>Text</a:t>
                </a:r>
                <a:endParaRPr lang="id-ID" altLang="zh-CN" sz="1800" b="1" dirty="0">
                  <a:solidFill>
                    <a:schemeClr val="bg1"/>
                  </a:solidFill>
                </a:endParaRPr>
              </a:p>
            </p:txBody>
          </p:sp>
          <p:sp>
            <p:nvSpPr>
              <p:cNvPr id="18" name="iṣļïdé"/>
              <p:cNvSpPr/>
              <p:nvPr/>
            </p:nvSpPr>
            <p:spPr bwMode="auto">
              <a:xfrm>
                <a:off x="3885009" y="2956718"/>
                <a:ext cx="1236663" cy="862013"/>
              </a:xfrm>
              <a:prstGeom prst="roundRect">
                <a:avLst>
                  <a:gd name="adj" fmla="val 10000"/>
                </a:avLst>
              </a:prstGeom>
              <a:solidFill>
                <a:schemeClr val="accent2"/>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pPr algn="ctr"/>
                <a:r>
                  <a:rPr lang="en-US" altLang="zh-CN" sz="1800" b="1">
                    <a:solidFill>
                      <a:schemeClr val="bg1"/>
                    </a:solidFill>
                  </a:rPr>
                  <a:t>Text</a:t>
                </a:r>
                <a:endParaRPr lang="id-ID" altLang="zh-CN" sz="1800" b="1" dirty="0">
                  <a:solidFill>
                    <a:schemeClr val="bg1"/>
                  </a:solidFill>
                </a:endParaRPr>
              </a:p>
            </p:txBody>
          </p:sp>
          <p:sp>
            <p:nvSpPr>
              <p:cNvPr id="19" name="iśḻiḍé"/>
              <p:cNvSpPr/>
              <p:nvPr/>
            </p:nvSpPr>
            <p:spPr bwMode="auto">
              <a:xfrm>
                <a:off x="7066359" y="1912937"/>
                <a:ext cx="840582" cy="883444"/>
              </a:xfrm>
              <a:custGeom>
                <a:avLst/>
                <a:gdLst>
                  <a:gd name="T0" fmla="*/ 10800 w 21600"/>
                  <a:gd name="T1" fmla="+- 0 10876 153"/>
                  <a:gd name="T2" fmla="*/ 10876 h 21447"/>
                  <a:gd name="T3" fmla="*/ 10800 w 21600"/>
                  <a:gd name="T4" fmla="+- 0 10876 153"/>
                  <a:gd name="T5" fmla="*/ 10876 h 21447"/>
                  <a:gd name="T6" fmla="*/ 10800 w 21600"/>
                  <a:gd name="T7" fmla="+- 0 10876 153"/>
                  <a:gd name="T8" fmla="*/ 10876 h 21447"/>
                  <a:gd name="T9" fmla="*/ 10800 w 21600"/>
                  <a:gd name="T10" fmla="+- 0 10876 153"/>
                  <a:gd name="T11" fmla="*/ 10876 h 21447"/>
                </a:gdLst>
                <a:ahLst/>
                <a:cxnLst>
                  <a:cxn ang="0">
                    <a:pos x="T0" y="T2"/>
                  </a:cxn>
                  <a:cxn ang="0">
                    <a:pos x="T3" y="T5"/>
                  </a:cxn>
                  <a:cxn ang="0">
                    <a:pos x="T6" y="T8"/>
                  </a:cxn>
                  <a:cxn ang="0">
                    <a:pos x="T9" y="T11"/>
                  </a:cxn>
                </a:cxnLst>
                <a:rect l="0" t="0" r="r" b="b"/>
                <a:pathLst>
                  <a:path w="21600" h="21447">
                    <a:moveTo>
                      <a:pt x="0" y="9"/>
                    </a:moveTo>
                    <a:lnTo>
                      <a:pt x="9" y="4150"/>
                    </a:lnTo>
                    <a:cubicBezTo>
                      <a:pt x="4847" y="4159"/>
                      <a:pt x="9341" y="6517"/>
                      <a:pt x="11909" y="10392"/>
                    </a:cubicBezTo>
                    <a:cubicBezTo>
                      <a:pt x="13127" y="12230"/>
                      <a:pt x="13820" y="14328"/>
                      <a:pt x="13952" y="16490"/>
                    </a:cubicBezTo>
                    <a:lnTo>
                      <a:pt x="11268" y="16490"/>
                    </a:lnTo>
                    <a:lnTo>
                      <a:pt x="16434" y="21446"/>
                    </a:lnTo>
                    <a:lnTo>
                      <a:pt x="21599" y="16490"/>
                    </a:lnTo>
                    <a:lnTo>
                      <a:pt x="18897" y="16490"/>
                    </a:lnTo>
                    <a:cubicBezTo>
                      <a:pt x="18698" y="12289"/>
                      <a:pt x="16889" y="8298"/>
                      <a:pt x="13791" y="5274"/>
                    </a:cubicBezTo>
                    <a:cubicBezTo>
                      <a:pt x="10187" y="1758"/>
                      <a:pt x="5176" y="-153"/>
                      <a:pt x="0" y="9"/>
                    </a:cubicBezTo>
                    <a:close/>
                  </a:path>
                </a:pathLst>
              </a:custGeom>
              <a:solidFill>
                <a:schemeClr val="accent2">
                  <a:lumMod val="20000"/>
                  <a:lumOff val="80000"/>
                </a:schemeClr>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endParaRPr lang="id-ID" sz="1600">
                  <a:solidFill>
                    <a:srgbClr val="FFFFFF"/>
                  </a:solidFill>
                </a:endParaRPr>
              </a:p>
            </p:txBody>
          </p:sp>
          <p:sp>
            <p:nvSpPr>
              <p:cNvPr id="20" name="îşḻïḓè"/>
              <p:cNvSpPr/>
              <p:nvPr/>
            </p:nvSpPr>
            <p:spPr bwMode="auto">
              <a:xfrm>
                <a:off x="6919515" y="4171949"/>
                <a:ext cx="882650" cy="840581"/>
              </a:xfrm>
              <a:custGeom>
                <a:avLst/>
                <a:gdLst>
                  <a:gd name="T0" fmla="*/ 10723 w 21447"/>
                  <a:gd name="T1" fmla="*/ 10800 h 21600"/>
                  <a:gd name="T2" fmla="*/ 10723 w 21447"/>
                  <a:gd name="T3" fmla="*/ 10800 h 21600"/>
                  <a:gd name="T4" fmla="*/ 10723 w 21447"/>
                  <a:gd name="T5" fmla="*/ 10800 h 21600"/>
                  <a:gd name="T6" fmla="*/ 10723 w 21447"/>
                  <a:gd name="T7" fmla="*/ 10800 h 21600"/>
                </a:gdLst>
                <a:ahLst/>
                <a:cxnLst>
                  <a:cxn ang="0">
                    <a:pos x="T0" y="T1"/>
                  </a:cxn>
                  <a:cxn ang="0">
                    <a:pos x="T2" y="T3"/>
                  </a:cxn>
                  <a:cxn ang="0">
                    <a:pos x="T4" y="T5"/>
                  </a:cxn>
                  <a:cxn ang="0">
                    <a:pos x="T6" y="T7"/>
                  </a:cxn>
                </a:cxnLst>
                <a:rect l="0" t="0" r="r" b="b"/>
                <a:pathLst>
                  <a:path w="21447" h="21600">
                    <a:moveTo>
                      <a:pt x="21437" y="0"/>
                    </a:moveTo>
                    <a:lnTo>
                      <a:pt x="17293" y="9"/>
                    </a:lnTo>
                    <a:cubicBezTo>
                      <a:pt x="17283" y="4848"/>
                      <a:pt x="14931" y="9343"/>
                      <a:pt x="11056" y="11911"/>
                    </a:cubicBezTo>
                    <a:cubicBezTo>
                      <a:pt x="9219" y="13130"/>
                      <a:pt x="7116" y="13818"/>
                      <a:pt x="4955" y="13950"/>
                    </a:cubicBezTo>
                    <a:lnTo>
                      <a:pt x="4955" y="11265"/>
                    </a:lnTo>
                    <a:lnTo>
                      <a:pt x="0" y="16432"/>
                    </a:lnTo>
                    <a:lnTo>
                      <a:pt x="4955" y="21600"/>
                    </a:lnTo>
                    <a:lnTo>
                      <a:pt x="4955" y="18901"/>
                    </a:lnTo>
                    <a:cubicBezTo>
                      <a:pt x="9157" y="18703"/>
                      <a:pt x="13145" y="16889"/>
                      <a:pt x="16168" y="13789"/>
                    </a:cubicBezTo>
                    <a:cubicBezTo>
                      <a:pt x="19684" y="10185"/>
                      <a:pt x="21600" y="5177"/>
                      <a:pt x="21437" y="0"/>
                    </a:cubicBezTo>
                    <a:close/>
                  </a:path>
                </a:pathLst>
              </a:custGeom>
              <a:solidFill>
                <a:schemeClr val="accent2">
                  <a:lumMod val="20000"/>
                  <a:lumOff val="80000"/>
                </a:schemeClr>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endParaRPr lang="id-ID" sz="1600">
                  <a:solidFill>
                    <a:srgbClr val="FFFFFF"/>
                  </a:solidFill>
                </a:endParaRPr>
              </a:p>
            </p:txBody>
          </p:sp>
          <p:sp>
            <p:nvSpPr>
              <p:cNvPr id="21" name="îšḷïḋé"/>
              <p:cNvSpPr/>
              <p:nvPr/>
            </p:nvSpPr>
            <p:spPr bwMode="auto">
              <a:xfrm>
                <a:off x="4281090" y="4046537"/>
                <a:ext cx="840581" cy="883444"/>
              </a:xfrm>
              <a:custGeom>
                <a:avLst/>
                <a:gdLst>
                  <a:gd name="T0" fmla="*/ 10800 w 21600"/>
                  <a:gd name="T1" fmla="*/ 10723 h 21447"/>
                  <a:gd name="T2" fmla="*/ 10800 w 21600"/>
                  <a:gd name="T3" fmla="*/ 10723 h 21447"/>
                  <a:gd name="T4" fmla="*/ 10800 w 21600"/>
                  <a:gd name="T5" fmla="*/ 10723 h 21447"/>
                  <a:gd name="T6" fmla="*/ 10800 w 21600"/>
                  <a:gd name="T7" fmla="*/ 10723 h 21447"/>
                </a:gdLst>
                <a:ahLst/>
                <a:cxnLst>
                  <a:cxn ang="0">
                    <a:pos x="T0" y="T1"/>
                  </a:cxn>
                  <a:cxn ang="0">
                    <a:pos x="T2" y="T3"/>
                  </a:cxn>
                  <a:cxn ang="0">
                    <a:pos x="T4" y="T5"/>
                  </a:cxn>
                  <a:cxn ang="0">
                    <a:pos x="T6" y="T7"/>
                  </a:cxn>
                </a:cxnLst>
                <a:rect l="0" t="0" r="r" b="b"/>
                <a:pathLst>
                  <a:path w="21600" h="21447">
                    <a:moveTo>
                      <a:pt x="5165" y="0"/>
                    </a:moveTo>
                    <a:lnTo>
                      <a:pt x="0" y="4955"/>
                    </a:lnTo>
                    <a:lnTo>
                      <a:pt x="2702" y="4955"/>
                    </a:lnTo>
                    <a:cubicBezTo>
                      <a:pt x="2901" y="9155"/>
                      <a:pt x="4710" y="13146"/>
                      <a:pt x="7808" y="16168"/>
                    </a:cubicBezTo>
                    <a:cubicBezTo>
                      <a:pt x="11412" y="19684"/>
                      <a:pt x="16423" y="21599"/>
                      <a:pt x="21599" y="21437"/>
                    </a:cubicBezTo>
                    <a:lnTo>
                      <a:pt x="21590" y="17293"/>
                    </a:lnTo>
                    <a:cubicBezTo>
                      <a:pt x="16752" y="17283"/>
                      <a:pt x="12258" y="14926"/>
                      <a:pt x="9690" y="11052"/>
                    </a:cubicBezTo>
                    <a:cubicBezTo>
                      <a:pt x="8472" y="9214"/>
                      <a:pt x="7779" y="7116"/>
                      <a:pt x="7647" y="4955"/>
                    </a:cubicBezTo>
                    <a:lnTo>
                      <a:pt x="10331" y="4955"/>
                    </a:lnTo>
                    <a:lnTo>
                      <a:pt x="5165" y="0"/>
                    </a:lnTo>
                    <a:close/>
                  </a:path>
                </a:pathLst>
              </a:custGeom>
              <a:solidFill>
                <a:schemeClr val="accent2">
                  <a:lumMod val="20000"/>
                  <a:lumOff val="80000"/>
                </a:schemeClr>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endParaRPr lang="id-ID" sz="1600">
                  <a:solidFill>
                    <a:srgbClr val="FFFFFF"/>
                  </a:solidFill>
                </a:endParaRPr>
              </a:p>
            </p:txBody>
          </p:sp>
          <p:sp>
            <p:nvSpPr>
              <p:cNvPr id="22" name="isḷíde"/>
              <p:cNvSpPr/>
              <p:nvPr/>
            </p:nvSpPr>
            <p:spPr bwMode="auto">
              <a:xfrm>
                <a:off x="4414440" y="1808955"/>
                <a:ext cx="883444" cy="840582"/>
              </a:xfrm>
              <a:custGeom>
                <a:avLst/>
                <a:gdLst>
                  <a:gd name="T0" fmla="+- 0 10876 153"/>
                  <a:gd name="T1" fmla="*/ T0 w 21447"/>
                  <a:gd name="T2" fmla="*/ 10800 h 21600"/>
                  <a:gd name="T3" fmla="+- 0 10876 153"/>
                  <a:gd name="T4" fmla="*/ T3 w 21447"/>
                  <a:gd name="T5" fmla="*/ 10800 h 21600"/>
                  <a:gd name="T6" fmla="+- 0 10876 153"/>
                  <a:gd name="T7" fmla="*/ T6 w 21447"/>
                  <a:gd name="T8" fmla="*/ 10800 h 21600"/>
                  <a:gd name="T9" fmla="+- 0 10876 153"/>
                  <a:gd name="T10" fmla="*/ T9 w 21447"/>
                  <a:gd name="T11" fmla="*/ 10800 h 21600"/>
                </a:gdLst>
                <a:ahLst/>
                <a:cxnLst>
                  <a:cxn ang="0">
                    <a:pos x="T1" y="T2"/>
                  </a:cxn>
                  <a:cxn ang="0">
                    <a:pos x="T4" y="T5"/>
                  </a:cxn>
                  <a:cxn ang="0">
                    <a:pos x="T7" y="T8"/>
                  </a:cxn>
                  <a:cxn ang="0">
                    <a:pos x="T10" y="T11"/>
                  </a:cxn>
                </a:cxnLst>
                <a:rect l="0" t="0" r="r" b="b"/>
                <a:pathLst>
                  <a:path w="21447" h="21600">
                    <a:moveTo>
                      <a:pt x="16487" y="0"/>
                    </a:moveTo>
                    <a:lnTo>
                      <a:pt x="16487" y="2698"/>
                    </a:lnTo>
                    <a:cubicBezTo>
                      <a:pt x="12287" y="2897"/>
                      <a:pt x="8300" y="4711"/>
                      <a:pt x="5278" y="7810"/>
                    </a:cubicBezTo>
                    <a:cubicBezTo>
                      <a:pt x="1762" y="11414"/>
                      <a:pt x="-153" y="16422"/>
                      <a:pt x="9" y="21600"/>
                    </a:cubicBezTo>
                    <a:lnTo>
                      <a:pt x="4149" y="21590"/>
                    </a:lnTo>
                    <a:cubicBezTo>
                      <a:pt x="4158" y="16751"/>
                      <a:pt x="6515" y="12256"/>
                      <a:pt x="10390" y="9688"/>
                    </a:cubicBezTo>
                    <a:cubicBezTo>
                      <a:pt x="12226" y="8470"/>
                      <a:pt x="14327" y="7782"/>
                      <a:pt x="16487" y="7649"/>
                    </a:cubicBezTo>
                    <a:lnTo>
                      <a:pt x="16487" y="10334"/>
                    </a:lnTo>
                    <a:lnTo>
                      <a:pt x="21446" y="5167"/>
                    </a:lnTo>
                    <a:lnTo>
                      <a:pt x="16487" y="0"/>
                    </a:lnTo>
                    <a:close/>
                  </a:path>
                </a:pathLst>
              </a:custGeom>
              <a:solidFill>
                <a:schemeClr val="accent2">
                  <a:lumMod val="20000"/>
                  <a:lumOff val="80000"/>
                </a:schemeClr>
              </a:solidFill>
              <a:ln>
                <a:noFill/>
              </a:ln>
              <a:effectLst/>
            </p:spPr>
            <p:txBody>
              <a:bodyPr wrap="square" lIns="91440" tIns="45720" rIns="91440" bIns="45720" anchor="ctr">
                <a:normAutofit/>
              </a:bodyPr>
              <a:lstStyle>
                <a:lvl1pPr>
                  <a:defRPr sz="7600">
                    <a:solidFill>
                      <a:srgbClr val="777776"/>
                    </a:solidFill>
                  </a:defRPr>
                </a:lvl1pPr>
                <a:lvl2pPr>
                  <a:defRPr sz="7600">
                    <a:solidFill>
                      <a:srgbClr val="777776"/>
                    </a:solidFill>
                  </a:defRPr>
                </a:lvl2pPr>
                <a:lvl3pPr>
                  <a:defRPr sz="7600">
                    <a:solidFill>
                      <a:srgbClr val="777776"/>
                    </a:solidFill>
                  </a:defRPr>
                </a:lvl3pPr>
                <a:lvl4pPr>
                  <a:defRPr sz="7600">
                    <a:solidFill>
                      <a:srgbClr val="777776"/>
                    </a:solidFill>
                  </a:defRPr>
                </a:lvl4pPr>
                <a:lvl5pPr>
                  <a:defRPr sz="7600">
                    <a:solidFill>
                      <a:srgbClr val="777776"/>
                    </a:solidFill>
                  </a:defRPr>
                </a:lvl5pPr>
                <a:lvl6pPr marL="3924300" indent="-927100" algn="ctr" defTabSz="825500" fontAlgn="base" hangingPunct="0">
                  <a:lnSpc>
                    <a:spcPct val="90000"/>
                  </a:lnSpc>
                  <a:spcBef>
                    <a:spcPct val="0"/>
                  </a:spcBef>
                  <a:spcAft>
                    <a:spcPct val="0"/>
                  </a:spcAft>
                  <a:buSzPct val="75000"/>
                  <a:buChar char="•"/>
                  <a:defRPr sz="7600">
                    <a:solidFill>
                      <a:srgbClr val="777776"/>
                    </a:solidFill>
                  </a:defRPr>
                </a:lvl6pPr>
                <a:lvl7pPr marL="4381500" indent="-927100" algn="ctr" defTabSz="825500" fontAlgn="base" hangingPunct="0">
                  <a:lnSpc>
                    <a:spcPct val="90000"/>
                  </a:lnSpc>
                  <a:spcBef>
                    <a:spcPct val="0"/>
                  </a:spcBef>
                  <a:spcAft>
                    <a:spcPct val="0"/>
                  </a:spcAft>
                  <a:buSzPct val="75000"/>
                  <a:buChar char="•"/>
                  <a:defRPr sz="7600">
                    <a:solidFill>
                      <a:srgbClr val="777776"/>
                    </a:solidFill>
                  </a:defRPr>
                </a:lvl7pPr>
                <a:lvl8pPr marL="4838700" indent="-927100" algn="ctr" defTabSz="825500" fontAlgn="base" hangingPunct="0">
                  <a:lnSpc>
                    <a:spcPct val="90000"/>
                  </a:lnSpc>
                  <a:spcBef>
                    <a:spcPct val="0"/>
                  </a:spcBef>
                  <a:spcAft>
                    <a:spcPct val="0"/>
                  </a:spcAft>
                  <a:buSzPct val="75000"/>
                  <a:buChar char="•"/>
                  <a:defRPr sz="7600">
                    <a:solidFill>
                      <a:srgbClr val="777776"/>
                    </a:solidFill>
                  </a:defRPr>
                </a:lvl8pPr>
                <a:lvl9pPr marL="5295900" indent="-927100" algn="ctr" defTabSz="825500" fontAlgn="base" hangingPunct="0">
                  <a:lnSpc>
                    <a:spcPct val="90000"/>
                  </a:lnSpc>
                  <a:spcBef>
                    <a:spcPct val="0"/>
                  </a:spcBef>
                  <a:spcAft>
                    <a:spcPct val="0"/>
                  </a:spcAft>
                  <a:buSzPct val="75000"/>
                  <a:buChar char="•"/>
                  <a:defRPr sz="7600">
                    <a:solidFill>
                      <a:srgbClr val="777776"/>
                    </a:solidFill>
                  </a:defRPr>
                </a:lvl9pPr>
              </a:lstStyle>
              <a:p>
                <a:endParaRPr lang="id-ID" sz="1600">
                  <a:solidFill>
                    <a:srgbClr val="5484A7"/>
                  </a:solidFill>
                </a:endParaRPr>
              </a:p>
            </p:txBody>
          </p:sp>
        </p:grpSp>
        <p:sp>
          <p:nvSpPr>
            <p:cNvPr id="7" name="îṡḻîďê"/>
            <p:cNvSpPr txBox="1"/>
            <p:nvPr/>
          </p:nvSpPr>
          <p:spPr bwMode="auto">
            <a:xfrm>
              <a:off x="8688930" y="2590062"/>
              <a:ext cx="2831557" cy="441805"/>
            </a:xfrm>
            <a:prstGeom prst="rect">
              <a:avLst/>
            </a:prstGeom>
            <a:solidFill>
              <a:schemeClr val="dk1">
                <a:lumMod val="100000"/>
              </a:schemeClr>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solidFill>
                    <a:schemeClr val="bg1"/>
                  </a:solidFill>
                </a:rPr>
                <a:t>输入文本</a:t>
              </a:r>
              <a:endParaRPr lang="en-US" altLang="zh-CN" sz="2000" b="1" dirty="0">
                <a:solidFill>
                  <a:schemeClr val="bg1"/>
                </a:solidFill>
              </a:endParaRPr>
            </a:p>
          </p:txBody>
        </p:sp>
        <p:sp>
          <p:nvSpPr>
            <p:cNvPr id="8" name="îṡ1idè"/>
            <p:cNvSpPr/>
            <p:nvPr/>
          </p:nvSpPr>
          <p:spPr bwMode="auto">
            <a:xfrm>
              <a:off x="8665029" y="3115539"/>
              <a:ext cx="284383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9" name="isḷiḋé"/>
            <p:cNvSpPr/>
            <p:nvPr/>
          </p:nvSpPr>
          <p:spPr bwMode="auto">
            <a:xfrm>
              <a:off x="8665029" y="4287975"/>
              <a:ext cx="284383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0" name="íṩḷiḑè"/>
            <p:cNvSpPr txBox="1"/>
            <p:nvPr/>
          </p:nvSpPr>
          <p:spPr>
            <a:xfrm>
              <a:off x="8698839" y="2136727"/>
              <a:ext cx="2820062" cy="413496"/>
            </a:xfrm>
            <a:prstGeom prst="rect">
              <a:avLst/>
            </a:prstGeom>
            <a:noFill/>
          </p:spPr>
          <p:txBody>
            <a:bodyPr wrap="square" lIns="91440" tIns="45720" rIns="91440" bIns="45720" rtlCol="0" anchor="b">
              <a:normAutofit/>
            </a:bodyPr>
            <a:lstStyle/>
            <a:p>
              <a:pPr algn="ctr"/>
              <a:r>
                <a:rPr lang="zh-CN" altLang="en-US" sz="1200" u="sng" dirty="0">
                  <a:solidFill>
                    <a:schemeClr val="tx1">
                      <a:lumMod val="75000"/>
                      <a:lumOff val="25000"/>
                    </a:schemeClr>
                  </a:solidFill>
                </a:rPr>
                <a:t>输入文本</a:t>
              </a:r>
              <a:endParaRPr lang="en-US" altLang="zh-CN" sz="1200" u="sng" dirty="0">
                <a:solidFill>
                  <a:schemeClr val="tx1">
                    <a:lumMod val="75000"/>
                    <a:lumOff val="25000"/>
                  </a:schemeClr>
                </a:solidFill>
              </a:endParaRPr>
            </a:p>
          </p:txBody>
        </p:sp>
        <p:sp>
          <p:nvSpPr>
            <p:cNvPr id="11" name="ï$ľïďe"/>
            <p:cNvSpPr txBox="1"/>
            <p:nvPr/>
          </p:nvSpPr>
          <p:spPr bwMode="auto">
            <a:xfrm>
              <a:off x="661604" y="2590062"/>
              <a:ext cx="2831557" cy="441805"/>
            </a:xfrm>
            <a:prstGeom prst="rect">
              <a:avLst/>
            </a:prstGeom>
            <a:solidFill>
              <a:schemeClr val="dk1">
                <a:lumMod val="100000"/>
              </a:schemeClr>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solidFill>
                    <a:schemeClr val="bg1"/>
                  </a:solidFill>
                </a:rPr>
                <a:t>输入文本</a:t>
              </a:r>
              <a:endParaRPr lang="en-US" altLang="zh-CN" sz="2000" b="1" dirty="0">
                <a:solidFill>
                  <a:schemeClr val="bg1"/>
                </a:solidFill>
              </a:endParaRPr>
            </a:p>
          </p:txBody>
        </p:sp>
        <p:sp>
          <p:nvSpPr>
            <p:cNvPr id="12" name="ïṧlîḓê"/>
            <p:cNvSpPr/>
            <p:nvPr/>
          </p:nvSpPr>
          <p:spPr bwMode="auto">
            <a:xfrm>
              <a:off x="637703" y="3115539"/>
              <a:ext cx="284383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3" name="îsḻiḋè"/>
            <p:cNvSpPr/>
            <p:nvPr/>
          </p:nvSpPr>
          <p:spPr bwMode="auto">
            <a:xfrm>
              <a:off x="637703" y="4287975"/>
              <a:ext cx="284383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4" name="íṥḷíḑe"/>
            <p:cNvSpPr txBox="1"/>
            <p:nvPr/>
          </p:nvSpPr>
          <p:spPr>
            <a:xfrm>
              <a:off x="671513" y="2136727"/>
              <a:ext cx="2820062" cy="413496"/>
            </a:xfrm>
            <a:prstGeom prst="rect">
              <a:avLst/>
            </a:prstGeom>
            <a:noFill/>
          </p:spPr>
          <p:txBody>
            <a:bodyPr wrap="square" lIns="91440" tIns="45720" rIns="91440" bIns="45720" rtlCol="0" anchor="b">
              <a:normAutofit/>
            </a:bodyPr>
            <a:lstStyle/>
            <a:p>
              <a:pPr algn="ctr"/>
              <a:r>
                <a:rPr lang="zh-CN" altLang="en-US" sz="1200" u="sng" dirty="0">
                  <a:solidFill>
                    <a:schemeClr val="tx1">
                      <a:lumMod val="75000"/>
                      <a:lumOff val="25000"/>
                    </a:schemeClr>
                  </a:solidFill>
                </a:rPr>
                <a:t>输入文本</a:t>
              </a:r>
              <a:endParaRPr lang="en-US" altLang="zh-CN" sz="1200" u="sng" dirty="0">
                <a:solidFill>
                  <a:schemeClr val="tx1">
                    <a:lumMod val="75000"/>
                    <a:lumOff val="25000"/>
                  </a:schemeClr>
                </a:solidFill>
              </a:endParaRPr>
            </a:p>
          </p:txBody>
        </p:sp>
      </p:grpSp>
      <p:grpSp>
        <p:nvGrpSpPr>
          <p:cNvPr id="24" name="组合 23"/>
          <p:cNvGrpSpPr/>
          <p:nvPr/>
        </p:nvGrpSpPr>
        <p:grpSpPr>
          <a:xfrm>
            <a:off x="199289" y="258436"/>
            <a:ext cx="4355770" cy="655320"/>
            <a:chOff x="363500" y="173190"/>
            <a:chExt cx="4355770" cy="655320"/>
          </a:xfrm>
        </p:grpSpPr>
        <p:sp>
          <p:nvSpPr>
            <p:cNvPr id="25"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发展前景与展望</a:t>
              </a:r>
            </a:p>
          </p:txBody>
        </p:sp>
        <p:sp>
          <p:nvSpPr>
            <p:cNvPr id="26"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27" name="椭圆 26"/>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04</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iṩlïḑ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4532313" y="1762125"/>
            <a:ext cx="6990398" cy="3500438"/>
            <a:chOff x="4532313" y="1762125"/>
            <a:chExt cx="6990398" cy="3500438"/>
          </a:xfrm>
        </p:grpSpPr>
        <p:grpSp>
          <p:nvGrpSpPr>
            <p:cNvPr id="9" name="î$lïdè"/>
            <p:cNvGrpSpPr/>
            <p:nvPr/>
          </p:nvGrpSpPr>
          <p:grpSpPr>
            <a:xfrm>
              <a:off x="4532313" y="1762125"/>
              <a:ext cx="3409950" cy="1666875"/>
              <a:chOff x="1343025" y="1784275"/>
              <a:chExt cx="3409950" cy="1666875"/>
            </a:xfrm>
          </p:grpSpPr>
          <p:sp>
            <p:nvSpPr>
              <p:cNvPr id="37" name="íŝḷiḓé"/>
              <p:cNvSpPr/>
              <p:nvPr/>
            </p:nvSpPr>
            <p:spPr>
              <a:xfrm>
                <a:off x="1343025" y="1784275"/>
                <a:ext cx="3409950" cy="1666875"/>
              </a:xfrm>
              <a:prstGeom prst="rect">
                <a:avLst/>
              </a:prstGeom>
              <a:solidFill>
                <a:schemeClr val="bg1"/>
              </a:solidFill>
              <a:ln w="19050">
                <a:solidFill>
                  <a:schemeClr val="dk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solidFill>
                    <a:schemeClr val="tx1">
                      <a:lumMod val="75000"/>
                      <a:lumOff val="25000"/>
                    </a:schemeClr>
                  </a:solidFill>
                </a:endParaRPr>
              </a:p>
            </p:txBody>
          </p:sp>
          <p:grpSp>
            <p:nvGrpSpPr>
              <p:cNvPr id="38" name="íšḻïḋé"/>
              <p:cNvGrpSpPr/>
              <p:nvPr/>
            </p:nvGrpSpPr>
            <p:grpSpPr>
              <a:xfrm>
                <a:off x="1537749" y="2192599"/>
                <a:ext cx="3215226" cy="1236401"/>
                <a:chOff x="1481640" y="2116399"/>
                <a:chExt cx="3215226" cy="1236401"/>
              </a:xfrm>
            </p:grpSpPr>
            <p:grpSp>
              <p:nvGrpSpPr>
                <p:cNvPr id="39" name="iṥļiḋè"/>
                <p:cNvGrpSpPr/>
                <p:nvPr/>
              </p:nvGrpSpPr>
              <p:grpSpPr>
                <a:xfrm>
                  <a:off x="1481640" y="2116399"/>
                  <a:ext cx="654042" cy="654041"/>
                  <a:chOff x="2406922" y="2845390"/>
                  <a:chExt cx="571222" cy="571221"/>
                </a:xfrm>
              </p:grpSpPr>
              <p:sp>
                <p:nvSpPr>
                  <p:cNvPr id="43" name="i$lïdê"/>
                  <p:cNvSpPr/>
                  <p:nvPr/>
                </p:nvSpPr>
                <p:spPr>
                  <a:xfrm>
                    <a:off x="2406922" y="2845390"/>
                    <a:ext cx="571222" cy="571221"/>
                  </a:xfrm>
                  <a:prstGeom prst="ellipse">
                    <a:avLst/>
                  </a:prstGeom>
                  <a:solidFill>
                    <a:schemeClr val="dk1">
                      <a:lumMod val="100000"/>
                    </a:schemeClr>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dk1"/>
                        </a:solidFill>
                      </a:defRPr>
                    </a:lvl1pPr>
                    <a:lvl2pPr marL="457200" algn="l" defTabSz="914400" rtl="0" eaLnBrk="1" latinLnBrk="0" hangingPunct="1">
                      <a:defRPr sz="1800" kern="1200">
                        <a:solidFill>
                          <a:schemeClr val="dk1"/>
                        </a:solidFill>
                      </a:defRPr>
                    </a:lvl2pPr>
                    <a:lvl3pPr marL="914400" algn="l" defTabSz="914400" rtl="0" eaLnBrk="1" latinLnBrk="0" hangingPunct="1">
                      <a:defRPr sz="1800" kern="1200">
                        <a:solidFill>
                          <a:schemeClr val="dk1"/>
                        </a:solidFill>
                      </a:defRPr>
                    </a:lvl3pPr>
                    <a:lvl4pPr marL="1371600" algn="l" defTabSz="914400" rtl="0" eaLnBrk="1" latinLnBrk="0" hangingPunct="1">
                      <a:defRPr sz="1800" kern="1200">
                        <a:solidFill>
                          <a:schemeClr val="dk1"/>
                        </a:solidFill>
                      </a:defRPr>
                    </a:lvl4pPr>
                    <a:lvl5pPr marL="1828800" algn="l" defTabSz="914400" rtl="0" eaLnBrk="1" latinLnBrk="0" hangingPunct="1">
                      <a:defRPr sz="1800" kern="1200">
                        <a:solidFill>
                          <a:schemeClr val="dk1"/>
                        </a:solidFill>
                      </a:defRPr>
                    </a:lvl5pPr>
                    <a:lvl6pPr marL="2286000" algn="l" defTabSz="914400" rtl="0" eaLnBrk="1" latinLnBrk="0" hangingPunct="1">
                      <a:defRPr sz="1800" kern="1200">
                        <a:solidFill>
                          <a:schemeClr val="dk1"/>
                        </a:solidFill>
                      </a:defRPr>
                    </a:lvl6pPr>
                    <a:lvl7pPr marL="2743200" algn="l" defTabSz="914400" rtl="0" eaLnBrk="1" latinLnBrk="0" hangingPunct="1">
                      <a:defRPr sz="1800" kern="1200">
                        <a:solidFill>
                          <a:schemeClr val="dk1"/>
                        </a:solidFill>
                      </a:defRPr>
                    </a:lvl7pPr>
                    <a:lvl8pPr marL="3200400" algn="l" defTabSz="914400" rtl="0" eaLnBrk="1" latinLnBrk="0" hangingPunct="1">
                      <a:defRPr sz="1800" kern="1200">
                        <a:solidFill>
                          <a:schemeClr val="dk1"/>
                        </a:solidFill>
                      </a:defRPr>
                    </a:lvl8pPr>
                    <a:lvl9pPr marL="3657600" algn="l" defTabSz="914400" rtl="0" eaLnBrk="1" latinLnBrk="0" hangingPunct="1">
                      <a:defRPr sz="1800" kern="1200">
                        <a:solidFill>
                          <a:schemeClr val="dk1"/>
                        </a:solidFill>
                      </a:defRPr>
                    </a:lvl9pPr>
                  </a:lstStyle>
                  <a:p>
                    <a:pPr algn="ctr"/>
                    <a:endParaRPr dirty="0">
                      <a:solidFill>
                        <a:schemeClr val="tx1">
                          <a:lumMod val="75000"/>
                          <a:lumOff val="25000"/>
                        </a:schemeClr>
                      </a:solidFill>
                    </a:endParaRPr>
                  </a:p>
                </p:txBody>
              </p:sp>
              <p:sp>
                <p:nvSpPr>
                  <p:cNvPr id="44" name="i$ḷíḋê"/>
                  <p:cNvSpPr/>
                  <p:nvPr/>
                </p:nvSpPr>
                <p:spPr bwMode="auto">
                  <a:xfrm>
                    <a:off x="2540113" y="2978775"/>
                    <a:ext cx="304843" cy="304449"/>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solidFill>
                        <a:schemeClr val="tx1">
                          <a:lumMod val="75000"/>
                          <a:lumOff val="25000"/>
                        </a:schemeClr>
                      </a:solidFill>
                    </a:endParaRPr>
                  </a:p>
                </p:txBody>
              </p:sp>
            </p:grpSp>
            <p:grpSp>
              <p:nvGrpSpPr>
                <p:cNvPr id="40" name="íšlíḋê"/>
                <p:cNvGrpSpPr/>
                <p:nvPr/>
              </p:nvGrpSpPr>
              <p:grpSpPr>
                <a:xfrm>
                  <a:off x="2191790" y="2116399"/>
                  <a:ext cx="2505076" cy="1236401"/>
                  <a:chOff x="2171699" y="2116399"/>
                  <a:chExt cx="2505076" cy="1236401"/>
                </a:xfrm>
              </p:grpSpPr>
              <p:sp>
                <p:nvSpPr>
                  <p:cNvPr id="41" name="íŝļidê"/>
                  <p:cNvSpPr/>
                  <p:nvPr/>
                </p:nvSpPr>
                <p:spPr bwMode="auto">
                  <a:xfrm>
                    <a:off x="2171700" y="2467538"/>
                    <a:ext cx="2505075" cy="88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42" name="işļïdé"/>
                  <p:cNvSpPr txBox="1"/>
                  <p:nvPr/>
                </p:nvSpPr>
                <p:spPr bwMode="auto">
                  <a:xfrm>
                    <a:off x="2171699" y="2116399"/>
                    <a:ext cx="250507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pPr>
                    <a:r>
                      <a:rPr lang="zh-CN" altLang="en-US" sz="1800" b="1" dirty="0">
                        <a:solidFill>
                          <a:schemeClr val="tx1">
                            <a:lumMod val="75000"/>
                            <a:lumOff val="25000"/>
                          </a:schemeClr>
                        </a:solidFill>
                      </a:rPr>
                      <a:t>输入文本</a:t>
                    </a:r>
                  </a:p>
                </p:txBody>
              </p:sp>
            </p:grpSp>
          </p:grpSp>
        </p:grpSp>
        <p:grpSp>
          <p:nvGrpSpPr>
            <p:cNvPr id="10" name="ïSḷîḋè"/>
            <p:cNvGrpSpPr/>
            <p:nvPr/>
          </p:nvGrpSpPr>
          <p:grpSpPr>
            <a:xfrm>
              <a:off x="8112761" y="1762125"/>
              <a:ext cx="3409950" cy="1666875"/>
              <a:chOff x="1343025" y="1784275"/>
              <a:chExt cx="3409950" cy="1666875"/>
            </a:xfrm>
          </p:grpSpPr>
          <p:sp>
            <p:nvSpPr>
              <p:cNvPr id="29" name="îṣľïḋe"/>
              <p:cNvSpPr/>
              <p:nvPr/>
            </p:nvSpPr>
            <p:spPr>
              <a:xfrm>
                <a:off x="1343025" y="1784275"/>
                <a:ext cx="3409950" cy="1666875"/>
              </a:xfrm>
              <a:prstGeom prst="rect">
                <a:avLst/>
              </a:prstGeom>
              <a:solidFill>
                <a:schemeClr val="bg1"/>
              </a:solidFill>
              <a:ln w="19050">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solidFill>
                    <a:schemeClr val="tx1">
                      <a:lumMod val="75000"/>
                      <a:lumOff val="25000"/>
                    </a:schemeClr>
                  </a:solidFill>
                </a:endParaRPr>
              </a:p>
            </p:txBody>
          </p:sp>
          <p:grpSp>
            <p:nvGrpSpPr>
              <p:cNvPr id="30" name="îṩlîḑè"/>
              <p:cNvGrpSpPr/>
              <p:nvPr/>
            </p:nvGrpSpPr>
            <p:grpSpPr>
              <a:xfrm>
                <a:off x="1537749" y="2192599"/>
                <a:ext cx="3215226" cy="1236401"/>
                <a:chOff x="1481640" y="2116399"/>
                <a:chExt cx="3215226" cy="1236401"/>
              </a:xfrm>
            </p:grpSpPr>
            <p:grpSp>
              <p:nvGrpSpPr>
                <p:cNvPr id="31" name="ïSḷiḓé"/>
                <p:cNvGrpSpPr/>
                <p:nvPr/>
              </p:nvGrpSpPr>
              <p:grpSpPr>
                <a:xfrm>
                  <a:off x="1481640" y="2116399"/>
                  <a:ext cx="654042" cy="654041"/>
                  <a:chOff x="2406922" y="2845390"/>
                  <a:chExt cx="571222" cy="571221"/>
                </a:xfrm>
              </p:grpSpPr>
              <p:sp>
                <p:nvSpPr>
                  <p:cNvPr id="35" name="ïs1idê"/>
                  <p:cNvSpPr/>
                  <p:nvPr/>
                </p:nvSpPr>
                <p:spPr>
                  <a:xfrm>
                    <a:off x="2406922" y="2845390"/>
                    <a:ext cx="571222" cy="571221"/>
                  </a:xfrm>
                  <a:prstGeom prst="ellipse">
                    <a:avLst/>
                  </a:prstGeom>
                  <a:solidFill>
                    <a:schemeClr val="accent2"/>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dk1"/>
                        </a:solidFill>
                      </a:defRPr>
                    </a:lvl1pPr>
                    <a:lvl2pPr marL="457200" algn="l" defTabSz="914400" rtl="0" eaLnBrk="1" latinLnBrk="0" hangingPunct="1">
                      <a:defRPr sz="1800" kern="1200">
                        <a:solidFill>
                          <a:schemeClr val="dk1"/>
                        </a:solidFill>
                      </a:defRPr>
                    </a:lvl2pPr>
                    <a:lvl3pPr marL="914400" algn="l" defTabSz="914400" rtl="0" eaLnBrk="1" latinLnBrk="0" hangingPunct="1">
                      <a:defRPr sz="1800" kern="1200">
                        <a:solidFill>
                          <a:schemeClr val="dk1"/>
                        </a:solidFill>
                      </a:defRPr>
                    </a:lvl3pPr>
                    <a:lvl4pPr marL="1371600" algn="l" defTabSz="914400" rtl="0" eaLnBrk="1" latinLnBrk="0" hangingPunct="1">
                      <a:defRPr sz="1800" kern="1200">
                        <a:solidFill>
                          <a:schemeClr val="dk1"/>
                        </a:solidFill>
                      </a:defRPr>
                    </a:lvl4pPr>
                    <a:lvl5pPr marL="1828800" algn="l" defTabSz="914400" rtl="0" eaLnBrk="1" latinLnBrk="0" hangingPunct="1">
                      <a:defRPr sz="1800" kern="1200">
                        <a:solidFill>
                          <a:schemeClr val="dk1"/>
                        </a:solidFill>
                      </a:defRPr>
                    </a:lvl5pPr>
                    <a:lvl6pPr marL="2286000" algn="l" defTabSz="914400" rtl="0" eaLnBrk="1" latinLnBrk="0" hangingPunct="1">
                      <a:defRPr sz="1800" kern="1200">
                        <a:solidFill>
                          <a:schemeClr val="dk1"/>
                        </a:solidFill>
                      </a:defRPr>
                    </a:lvl6pPr>
                    <a:lvl7pPr marL="2743200" algn="l" defTabSz="914400" rtl="0" eaLnBrk="1" latinLnBrk="0" hangingPunct="1">
                      <a:defRPr sz="1800" kern="1200">
                        <a:solidFill>
                          <a:schemeClr val="dk1"/>
                        </a:solidFill>
                      </a:defRPr>
                    </a:lvl7pPr>
                    <a:lvl8pPr marL="3200400" algn="l" defTabSz="914400" rtl="0" eaLnBrk="1" latinLnBrk="0" hangingPunct="1">
                      <a:defRPr sz="1800" kern="1200">
                        <a:solidFill>
                          <a:schemeClr val="dk1"/>
                        </a:solidFill>
                      </a:defRPr>
                    </a:lvl8pPr>
                    <a:lvl9pPr marL="3657600" algn="l" defTabSz="914400" rtl="0" eaLnBrk="1" latinLnBrk="0" hangingPunct="1">
                      <a:defRPr sz="1800" kern="1200">
                        <a:solidFill>
                          <a:schemeClr val="dk1"/>
                        </a:solidFill>
                      </a:defRPr>
                    </a:lvl9pPr>
                  </a:lstStyle>
                  <a:p>
                    <a:pPr algn="ctr"/>
                    <a:endParaRPr dirty="0">
                      <a:solidFill>
                        <a:schemeClr val="tx1">
                          <a:lumMod val="75000"/>
                          <a:lumOff val="25000"/>
                        </a:schemeClr>
                      </a:solidFill>
                    </a:endParaRPr>
                  </a:p>
                </p:txBody>
              </p:sp>
              <p:sp>
                <p:nvSpPr>
                  <p:cNvPr id="36" name="íṥļidè"/>
                  <p:cNvSpPr/>
                  <p:nvPr/>
                </p:nvSpPr>
                <p:spPr bwMode="auto">
                  <a:xfrm>
                    <a:off x="2540113" y="2978775"/>
                    <a:ext cx="304843" cy="304449"/>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solidFill>
                        <a:schemeClr val="tx1">
                          <a:lumMod val="75000"/>
                          <a:lumOff val="25000"/>
                        </a:schemeClr>
                      </a:solidFill>
                    </a:endParaRPr>
                  </a:p>
                </p:txBody>
              </p:sp>
            </p:grpSp>
            <p:grpSp>
              <p:nvGrpSpPr>
                <p:cNvPr id="32" name="îşḷídè"/>
                <p:cNvGrpSpPr/>
                <p:nvPr/>
              </p:nvGrpSpPr>
              <p:grpSpPr>
                <a:xfrm>
                  <a:off x="2191791" y="2116399"/>
                  <a:ext cx="2505075" cy="1236401"/>
                  <a:chOff x="2171700" y="2116399"/>
                  <a:chExt cx="2505075" cy="1236401"/>
                </a:xfrm>
              </p:grpSpPr>
              <p:sp>
                <p:nvSpPr>
                  <p:cNvPr id="33" name="ïSľîdê"/>
                  <p:cNvSpPr/>
                  <p:nvPr/>
                </p:nvSpPr>
                <p:spPr bwMode="auto">
                  <a:xfrm>
                    <a:off x="2171700" y="2467538"/>
                    <a:ext cx="2505075" cy="88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34" name="íṡļïdê"/>
                  <p:cNvSpPr txBox="1"/>
                  <p:nvPr/>
                </p:nvSpPr>
                <p:spPr bwMode="auto">
                  <a:xfrm>
                    <a:off x="2171700" y="2116399"/>
                    <a:ext cx="2502852"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pPr>
                    <a:r>
                      <a:rPr lang="zh-CN" altLang="en-US" sz="1800" b="1" dirty="0">
                        <a:solidFill>
                          <a:schemeClr val="tx1">
                            <a:lumMod val="75000"/>
                            <a:lumOff val="25000"/>
                          </a:schemeClr>
                        </a:solidFill>
                      </a:rPr>
                      <a:t>输入文本</a:t>
                    </a:r>
                  </a:p>
                </p:txBody>
              </p:sp>
            </p:grpSp>
          </p:grpSp>
        </p:grpSp>
        <p:grpSp>
          <p:nvGrpSpPr>
            <p:cNvPr id="11" name="îS1ïḑé"/>
            <p:cNvGrpSpPr/>
            <p:nvPr/>
          </p:nvGrpSpPr>
          <p:grpSpPr>
            <a:xfrm>
              <a:off x="4532313" y="3595688"/>
              <a:ext cx="3409950" cy="1666875"/>
              <a:chOff x="1343025" y="1784275"/>
              <a:chExt cx="3409950" cy="1666875"/>
            </a:xfrm>
          </p:grpSpPr>
          <p:sp>
            <p:nvSpPr>
              <p:cNvPr id="21" name="iś1îḍè"/>
              <p:cNvSpPr/>
              <p:nvPr/>
            </p:nvSpPr>
            <p:spPr>
              <a:xfrm>
                <a:off x="1343025" y="1784275"/>
                <a:ext cx="3409950" cy="1666875"/>
              </a:xfrm>
              <a:prstGeom prst="rect">
                <a:avLst/>
              </a:prstGeom>
              <a:solidFill>
                <a:schemeClr val="bg1"/>
              </a:solidFill>
              <a:ln w="19050">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solidFill>
                    <a:schemeClr val="tx1">
                      <a:lumMod val="75000"/>
                      <a:lumOff val="25000"/>
                    </a:schemeClr>
                  </a:solidFill>
                </a:endParaRPr>
              </a:p>
            </p:txBody>
          </p:sp>
          <p:grpSp>
            <p:nvGrpSpPr>
              <p:cNvPr id="22" name="îsḻídê"/>
              <p:cNvGrpSpPr/>
              <p:nvPr/>
            </p:nvGrpSpPr>
            <p:grpSpPr>
              <a:xfrm>
                <a:off x="1537749" y="2192599"/>
                <a:ext cx="3215226" cy="1236401"/>
                <a:chOff x="1481640" y="2116399"/>
                <a:chExt cx="3215226" cy="1236401"/>
              </a:xfrm>
            </p:grpSpPr>
            <p:grpSp>
              <p:nvGrpSpPr>
                <p:cNvPr id="23" name="îŝḷîḋé"/>
                <p:cNvGrpSpPr/>
                <p:nvPr/>
              </p:nvGrpSpPr>
              <p:grpSpPr>
                <a:xfrm>
                  <a:off x="1481640" y="2116399"/>
                  <a:ext cx="654042" cy="654041"/>
                  <a:chOff x="2406922" y="2845390"/>
                  <a:chExt cx="571222" cy="571221"/>
                </a:xfrm>
              </p:grpSpPr>
              <p:sp>
                <p:nvSpPr>
                  <p:cNvPr id="27" name="íṡḻíḍe"/>
                  <p:cNvSpPr/>
                  <p:nvPr/>
                </p:nvSpPr>
                <p:spPr>
                  <a:xfrm>
                    <a:off x="2406922" y="2845390"/>
                    <a:ext cx="571222" cy="571221"/>
                  </a:xfrm>
                  <a:prstGeom prst="ellipse">
                    <a:avLst/>
                  </a:prstGeom>
                  <a:solidFill>
                    <a:schemeClr val="accent2"/>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dk1"/>
                        </a:solidFill>
                      </a:defRPr>
                    </a:lvl1pPr>
                    <a:lvl2pPr marL="457200" algn="l" defTabSz="914400" rtl="0" eaLnBrk="1" latinLnBrk="0" hangingPunct="1">
                      <a:defRPr sz="1800" kern="1200">
                        <a:solidFill>
                          <a:schemeClr val="dk1"/>
                        </a:solidFill>
                      </a:defRPr>
                    </a:lvl2pPr>
                    <a:lvl3pPr marL="914400" algn="l" defTabSz="914400" rtl="0" eaLnBrk="1" latinLnBrk="0" hangingPunct="1">
                      <a:defRPr sz="1800" kern="1200">
                        <a:solidFill>
                          <a:schemeClr val="dk1"/>
                        </a:solidFill>
                      </a:defRPr>
                    </a:lvl3pPr>
                    <a:lvl4pPr marL="1371600" algn="l" defTabSz="914400" rtl="0" eaLnBrk="1" latinLnBrk="0" hangingPunct="1">
                      <a:defRPr sz="1800" kern="1200">
                        <a:solidFill>
                          <a:schemeClr val="dk1"/>
                        </a:solidFill>
                      </a:defRPr>
                    </a:lvl4pPr>
                    <a:lvl5pPr marL="1828800" algn="l" defTabSz="914400" rtl="0" eaLnBrk="1" latinLnBrk="0" hangingPunct="1">
                      <a:defRPr sz="1800" kern="1200">
                        <a:solidFill>
                          <a:schemeClr val="dk1"/>
                        </a:solidFill>
                      </a:defRPr>
                    </a:lvl5pPr>
                    <a:lvl6pPr marL="2286000" algn="l" defTabSz="914400" rtl="0" eaLnBrk="1" latinLnBrk="0" hangingPunct="1">
                      <a:defRPr sz="1800" kern="1200">
                        <a:solidFill>
                          <a:schemeClr val="dk1"/>
                        </a:solidFill>
                      </a:defRPr>
                    </a:lvl6pPr>
                    <a:lvl7pPr marL="2743200" algn="l" defTabSz="914400" rtl="0" eaLnBrk="1" latinLnBrk="0" hangingPunct="1">
                      <a:defRPr sz="1800" kern="1200">
                        <a:solidFill>
                          <a:schemeClr val="dk1"/>
                        </a:solidFill>
                      </a:defRPr>
                    </a:lvl7pPr>
                    <a:lvl8pPr marL="3200400" algn="l" defTabSz="914400" rtl="0" eaLnBrk="1" latinLnBrk="0" hangingPunct="1">
                      <a:defRPr sz="1800" kern="1200">
                        <a:solidFill>
                          <a:schemeClr val="dk1"/>
                        </a:solidFill>
                      </a:defRPr>
                    </a:lvl8pPr>
                    <a:lvl9pPr marL="3657600" algn="l" defTabSz="914400" rtl="0" eaLnBrk="1" latinLnBrk="0" hangingPunct="1">
                      <a:defRPr sz="1800" kern="1200">
                        <a:solidFill>
                          <a:schemeClr val="dk1"/>
                        </a:solidFill>
                      </a:defRPr>
                    </a:lvl9pPr>
                  </a:lstStyle>
                  <a:p>
                    <a:pPr algn="ctr"/>
                    <a:endParaRPr dirty="0">
                      <a:solidFill>
                        <a:schemeClr val="tx1">
                          <a:lumMod val="75000"/>
                          <a:lumOff val="25000"/>
                        </a:schemeClr>
                      </a:solidFill>
                    </a:endParaRPr>
                  </a:p>
                </p:txBody>
              </p:sp>
              <p:sp>
                <p:nvSpPr>
                  <p:cNvPr id="28" name="ïśļîḓé"/>
                  <p:cNvSpPr/>
                  <p:nvPr/>
                </p:nvSpPr>
                <p:spPr bwMode="auto">
                  <a:xfrm>
                    <a:off x="2540113" y="2978775"/>
                    <a:ext cx="304843" cy="304449"/>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solidFill>
                        <a:schemeClr val="tx1">
                          <a:lumMod val="75000"/>
                          <a:lumOff val="25000"/>
                        </a:schemeClr>
                      </a:solidFill>
                    </a:endParaRPr>
                  </a:p>
                </p:txBody>
              </p:sp>
            </p:grpSp>
            <p:grpSp>
              <p:nvGrpSpPr>
                <p:cNvPr id="24" name="íṥ1ide"/>
                <p:cNvGrpSpPr/>
                <p:nvPr/>
              </p:nvGrpSpPr>
              <p:grpSpPr>
                <a:xfrm>
                  <a:off x="2191791" y="2116399"/>
                  <a:ext cx="2505075" cy="1236401"/>
                  <a:chOff x="2171700" y="2116399"/>
                  <a:chExt cx="2505075" cy="1236401"/>
                </a:xfrm>
              </p:grpSpPr>
              <p:sp>
                <p:nvSpPr>
                  <p:cNvPr id="25" name="íşḷíḓe"/>
                  <p:cNvSpPr/>
                  <p:nvPr/>
                </p:nvSpPr>
                <p:spPr bwMode="auto">
                  <a:xfrm>
                    <a:off x="2171700" y="2467538"/>
                    <a:ext cx="2505075" cy="88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6" name="išļîḍê"/>
                  <p:cNvSpPr txBox="1"/>
                  <p:nvPr/>
                </p:nvSpPr>
                <p:spPr bwMode="auto">
                  <a:xfrm>
                    <a:off x="2171700" y="2116399"/>
                    <a:ext cx="2505074"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pPr>
                    <a:r>
                      <a:rPr lang="zh-CN" altLang="en-US" sz="1800" b="1" dirty="0">
                        <a:solidFill>
                          <a:schemeClr val="tx1">
                            <a:lumMod val="75000"/>
                            <a:lumOff val="25000"/>
                          </a:schemeClr>
                        </a:solidFill>
                      </a:rPr>
                      <a:t>输入文本</a:t>
                    </a:r>
                  </a:p>
                </p:txBody>
              </p:sp>
            </p:grpSp>
          </p:grpSp>
        </p:grpSp>
        <p:grpSp>
          <p:nvGrpSpPr>
            <p:cNvPr id="12" name="íslïḓè"/>
            <p:cNvGrpSpPr/>
            <p:nvPr/>
          </p:nvGrpSpPr>
          <p:grpSpPr>
            <a:xfrm>
              <a:off x="8112761" y="3595688"/>
              <a:ext cx="3409950" cy="1666875"/>
              <a:chOff x="1343025" y="1784275"/>
              <a:chExt cx="3409950" cy="1666875"/>
            </a:xfrm>
          </p:grpSpPr>
          <p:sp>
            <p:nvSpPr>
              <p:cNvPr id="13" name="îs1ídê"/>
              <p:cNvSpPr/>
              <p:nvPr/>
            </p:nvSpPr>
            <p:spPr>
              <a:xfrm>
                <a:off x="1343025" y="1784275"/>
                <a:ext cx="3409950" cy="1666875"/>
              </a:xfrm>
              <a:prstGeom prst="rect">
                <a:avLst/>
              </a:prstGeom>
              <a:solidFill>
                <a:schemeClr val="bg1"/>
              </a:solidFill>
              <a:ln w="19050">
                <a:solidFill>
                  <a:schemeClr val="dk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solidFill>
                    <a:schemeClr val="tx1">
                      <a:lumMod val="75000"/>
                      <a:lumOff val="25000"/>
                    </a:schemeClr>
                  </a:solidFill>
                </a:endParaRPr>
              </a:p>
            </p:txBody>
          </p:sp>
          <p:grpSp>
            <p:nvGrpSpPr>
              <p:cNvPr id="14" name="iŝ1íďe"/>
              <p:cNvGrpSpPr/>
              <p:nvPr/>
            </p:nvGrpSpPr>
            <p:grpSpPr>
              <a:xfrm>
                <a:off x="1537749" y="2192599"/>
                <a:ext cx="3215226" cy="1236401"/>
                <a:chOff x="1481640" y="2116399"/>
                <a:chExt cx="3215226" cy="1236401"/>
              </a:xfrm>
            </p:grpSpPr>
            <p:grpSp>
              <p:nvGrpSpPr>
                <p:cNvPr id="15" name="íṣḻíďè"/>
                <p:cNvGrpSpPr/>
                <p:nvPr/>
              </p:nvGrpSpPr>
              <p:grpSpPr>
                <a:xfrm>
                  <a:off x="1481640" y="2116399"/>
                  <a:ext cx="654042" cy="654041"/>
                  <a:chOff x="2406922" y="2845390"/>
                  <a:chExt cx="571222" cy="571221"/>
                </a:xfrm>
              </p:grpSpPr>
              <p:sp>
                <p:nvSpPr>
                  <p:cNvPr id="19" name="ïŝ1iḓê"/>
                  <p:cNvSpPr/>
                  <p:nvPr/>
                </p:nvSpPr>
                <p:spPr>
                  <a:xfrm>
                    <a:off x="2406922" y="2845390"/>
                    <a:ext cx="571222" cy="571221"/>
                  </a:xfrm>
                  <a:prstGeom prst="ellipse">
                    <a:avLst/>
                  </a:prstGeom>
                  <a:solidFill>
                    <a:schemeClr val="dk1">
                      <a:lumMod val="100000"/>
                    </a:schemeClr>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dk1"/>
                        </a:solidFill>
                      </a:defRPr>
                    </a:lvl1pPr>
                    <a:lvl2pPr marL="457200" algn="l" defTabSz="914400" rtl="0" eaLnBrk="1" latinLnBrk="0" hangingPunct="1">
                      <a:defRPr sz="1800" kern="1200">
                        <a:solidFill>
                          <a:schemeClr val="dk1"/>
                        </a:solidFill>
                      </a:defRPr>
                    </a:lvl2pPr>
                    <a:lvl3pPr marL="914400" algn="l" defTabSz="914400" rtl="0" eaLnBrk="1" latinLnBrk="0" hangingPunct="1">
                      <a:defRPr sz="1800" kern="1200">
                        <a:solidFill>
                          <a:schemeClr val="dk1"/>
                        </a:solidFill>
                      </a:defRPr>
                    </a:lvl3pPr>
                    <a:lvl4pPr marL="1371600" algn="l" defTabSz="914400" rtl="0" eaLnBrk="1" latinLnBrk="0" hangingPunct="1">
                      <a:defRPr sz="1800" kern="1200">
                        <a:solidFill>
                          <a:schemeClr val="dk1"/>
                        </a:solidFill>
                      </a:defRPr>
                    </a:lvl4pPr>
                    <a:lvl5pPr marL="1828800" algn="l" defTabSz="914400" rtl="0" eaLnBrk="1" latinLnBrk="0" hangingPunct="1">
                      <a:defRPr sz="1800" kern="1200">
                        <a:solidFill>
                          <a:schemeClr val="dk1"/>
                        </a:solidFill>
                      </a:defRPr>
                    </a:lvl5pPr>
                    <a:lvl6pPr marL="2286000" algn="l" defTabSz="914400" rtl="0" eaLnBrk="1" latinLnBrk="0" hangingPunct="1">
                      <a:defRPr sz="1800" kern="1200">
                        <a:solidFill>
                          <a:schemeClr val="dk1"/>
                        </a:solidFill>
                      </a:defRPr>
                    </a:lvl6pPr>
                    <a:lvl7pPr marL="2743200" algn="l" defTabSz="914400" rtl="0" eaLnBrk="1" latinLnBrk="0" hangingPunct="1">
                      <a:defRPr sz="1800" kern="1200">
                        <a:solidFill>
                          <a:schemeClr val="dk1"/>
                        </a:solidFill>
                      </a:defRPr>
                    </a:lvl7pPr>
                    <a:lvl8pPr marL="3200400" algn="l" defTabSz="914400" rtl="0" eaLnBrk="1" latinLnBrk="0" hangingPunct="1">
                      <a:defRPr sz="1800" kern="1200">
                        <a:solidFill>
                          <a:schemeClr val="dk1"/>
                        </a:solidFill>
                      </a:defRPr>
                    </a:lvl8pPr>
                    <a:lvl9pPr marL="3657600" algn="l" defTabSz="914400" rtl="0" eaLnBrk="1" latinLnBrk="0" hangingPunct="1">
                      <a:defRPr sz="1800" kern="1200">
                        <a:solidFill>
                          <a:schemeClr val="dk1"/>
                        </a:solidFill>
                      </a:defRPr>
                    </a:lvl9pPr>
                  </a:lstStyle>
                  <a:p>
                    <a:pPr algn="ctr"/>
                    <a:endParaRPr dirty="0">
                      <a:solidFill>
                        <a:schemeClr val="tx1">
                          <a:lumMod val="75000"/>
                          <a:lumOff val="25000"/>
                        </a:schemeClr>
                      </a:solidFill>
                    </a:endParaRPr>
                  </a:p>
                </p:txBody>
              </p:sp>
              <p:sp>
                <p:nvSpPr>
                  <p:cNvPr id="20" name="íṥḷíďê"/>
                  <p:cNvSpPr/>
                  <p:nvPr/>
                </p:nvSpPr>
                <p:spPr bwMode="auto">
                  <a:xfrm>
                    <a:off x="2540113" y="2978775"/>
                    <a:ext cx="304843" cy="304449"/>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solidFill>
                        <a:schemeClr val="tx1">
                          <a:lumMod val="75000"/>
                          <a:lumOff val="25000"/>
                        </a:schemeClr>
                      </a:solidFill>
                    </a:endParaRPr>
                  </a:p>
                </p:txBody>
              </p:sp>
            </p:grpSp>
            <p:grpSp>
              <p:nvGrpSpPr>
                <p:cNvPr id="16" name="íṥ1ïḑê"/>
                <p:cNvGrpSpPr/>
                <p:nvPr/>
              </p:nvGrpSpPr>
              <p:grpSpPr>
                <a:xfrm>
                  <a:off x="2191791" y="2116399"/>
                  <a:ext cx="2505075" cy="1236401"/>
                  <a:chOff x="2171700" y="2116399"/>
                  <a:chExt cx="2505075" cy="1236401"/>
                </a:xfrm>
              </p:grpSpPr>
              <p:sp>
                <p:nvSpPr>
                  <p:cNvPr id="17" name="íšļiḑe"/>
                  <p:cNvSpPr/>
                  <p:nvPr/>
                </p:nvSpPr>
                <p:spPr bwMode="auto">
                  <a:xfrm>
                    <a:off x="2171700" y="2467538"/>
                    <a:ext cx="2505075" cy="88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18" name="iṧľiḍé"/>
                  <p:cNvSpPr txBox="1"/>
                  <p:nvPr/>
                </p:nvSpPr>
                <p:spPr bwMode="auto">
                  <a:xfrm>
                    <a:off x="2171700" y="2116399"/>
                    <a:ext cx="2502852"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pPr>
                    <a:r>
                      <a:rPr lang="zh-CN" altLang="en-US" sz="1800" b="1" dirty="0">
                        <a:solidFill>
                          <a:schemeClr val="tx1">
                            <a:lumMod val="75000"/>
                            <a:lumOff val="25000"/>
                          </a:schemeClr>
                        </a:solidFill>
                      </a:rPr>
                      <a:t>输入文本</a:t>
                    </a:r>
                  </a:p>
                </p:txBody>
              </p:sp>
            </p:grpSp>
          </p:grpSp>
        </p:grpSp>
      </p:grpSp>
      <p:grpSp>
        <p:nvGrpSpPr>
          <p:cNvPr id="46" name="组合 45"/>
          <p:cNvGrpSpPr/>
          <p:nvPr/>
        </p:nvGrpSpPr>
        <p:grpSpPr>
          <a:xfrm>
            <a:off x="199289" y="258436"/>
            <a:ext cx="4355770" cy="655320"/>
            <a:chOff x="363500" y="173190"/>
            <a:chExt cx="4355770" cy="655320"/>
          </a:xfrm>
        </p:grpSpPr>
        <p:sp>
          <p:nvSpPr>
            <p:cNvPr id="47"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发展前景与展望</a:t>
              </a:r>
            </a:p>
          </p:txBody>
        </p:sp>
        <p:sp>
          <p:nvSpPr>
            <p:cNvPr id="48"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49" name="椭圆 48"/>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04</a:t>
              </a:r>
              <a:endParaRPr lang="zh-CN" altLang="en-US" sz="1600" dirty="0">
                <a:latin typeface="思源黑体 CN Medium" panose="020B0600000000000000" pitchFamily="34" charset="-122"/>
                <a:ea typeface="思源黑体 CN Medium" panose="020B0600000000000000" pitchFamily="34" charset="-122"/>
              </a:endParaRPr>
            </a:p>
          </p:txBody>
        </p:sp>
      </p:grpSp>
      <p:pic>
        <p:nvPicPr>
          <p:cNvPr id="50" name="图片 49"/>
          <p:cNvPicPr>
            <a:picLocks noChangeAspect="1"/>
          </p:cNvPicPr>
          <p:nvPr/>
        </p:nvPicPr>
        <p:blipFill rotWithShape="1">
          <a:blip r:embed="rId4" cstate="print">
            <a:extLst>
              <a:ext uri="{28A0092B-C50C-407E-A947-70E740481C1C}">
                <a14:useLocalDpi xmlns:a14="http://schemas.microsoft.com/office/drawing/2010/main" val="0"/>
              </a:ext>
            </a:extLst>
          </a:blip>
          <a:srcRect l="12505" r="12505"/>
          <a:stretch>
            <a:fillRect/>
          </a:stretch>
        </p:blipFill>
        <p:spPr>
          <a:xfrm>
            <a:off x="674047" y="1762125"/>
            <a:ext cx="3478288" cy="3478288"/>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41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9925" y="1269013"/>
            <a:ext cx="10850563" cy="4750097"/>
            <a:chOff x="669925" y="1269013"/>
            <a:chExt cx="10850563" cy="4750097"/>
          </a:xfrm>
        </p:grpSpPr>
        <p:sp>
          <p:nvSpPr>
            <p:cNvPr id="6" name="íSľïḋè"/>
            <p:cNvSpPr/>
            <p:nvPr/>
          </p:nvSpPr>
          <p:spPr>
            <a:xfrm>
              <a:off x="7046765" y="3496026"/>
              <a:ext cx="119995" cy="321586"/>
            </a:xfrm>
            <a:custGeom>
              <a:avLst/>
              <a:gdLst/>
              <a:ahLst/>
              <a:cxnLst>
                <a:cxn ang="0">
                  <a:pos x="wd2" y="hd2"/>
                </a:cxn>
                <a:cxn ang="5400000">
                  <a:pos x="wd2" y="hd2"/>
                </a:cxn>
                <a:cxn ang="10800000">
                  <a:pos x="wd2" y="hd2"/>
                </a:cxn>
                <a:cxn ang="16200000">
                  <a:pos x="wd2" y="hd2"/>
                </a:cxn>
              </a:cxnLst>
              <a:rect l="0" t="0" r="r" b="b"/>
              <a:pathLst>
                <a:path w="19604" h="21600" extrusionOk="0">
                  <a:moveTo>
                    <a:pt x="196" y="0"/>
                  </a:moveTo>
                  <a:cubicBezTo>
                    <a:pt x="-994" y="2421"/>
                    <a:pt x="3376" y="4705"/>
                    <a:pt x="9380" y="4799"/>
                  </a:cubicBezTo>
                  <a:cubicBezTo>
                    <a:pt x="15701" y="4897"/>
                    <a:pt x="20606" y="2555"/>
                    <a:pt x="19428" y="0"/>
                  </a:cubicBezTo>
                  <a:lnTo>
                    <a:pt x="19428" y="21600"/>
                  </a:lnTo>
                  <a:cubicBezTo>
                    <a:pt x="20156" y="19289"/>
                    <a:pt x="15900" y="17219"/>
                    <a:pt x="10235" y="17130"/>
                  </a:cubicBezTo>
                  <a:cubicBezTo>
                    <a:pt x="4260" y="17036"/>
                    <a:pt x="-507" y="19159"/>
                    <a:pt x="196" y="21600"/>
                  </a:cubicBezTo>
                  <a:lnTo>
                    <a:pt x="196" y="0"/>
                  </a:lnTo>
                  <a:close/>
                </a:path>
              </a:pathLst>
            </a:custGeom>
            <a:solidFill>
              <a:schemeClr val="dk1">
                <a:lumMod val="100000"/>
              </a:schemeClr>
            </a:solidFill>
            <a:ln w="12700" cap="flat">
              <a:noFill/>
              <a:miter lim="400000"/>
            </a:ln>
            <a:effectLst/>
          </p:spPr>
          <p:txBody>
            <a:bodyPr wrap="square" lIns="91440" tIns="45720" rIns="91440" bIns="45720" numCol="1" anchor="ctr">
              <a:normAutofit fontScale="55000" lnSpcReduction="20000"/>
            </a:bodyPr>
            <a:lstStyle/>
            <a:p>
              <a:pPr algn="ctr">
                <a:defRPr sz="3200" cap="none">
                  <a:solidFill>
                    <a:srgbClr val="FFFFFF"/>
                  </a:solidFill>
                </a:defRPr>
              </a:pPr>
              <a:endParaRPr>
                <a:solidFill>
                  <a:schemeClr val="tx1">
                    <a:lumMod val="75000"/>
                    <a:lumOff val="25000"/>
                  </a:schemeClr>
                </a:solidFill>
              </a:endParaRPr>
            </a:p>
          </p:txBody>
        </p:sp>
        <p:grpSp>
          <p:nvGrpSpPr>
            <p:cNvPr id="7" name="íśļïḓé"/>
            <p:cNvGrpSpPr/>
            <p:nvPr/>
          </p:nvGrpSpPr>
          <p:grpSpPr>
            <a:xfrm>
              <a:off x="5800513" y="2951222"/>
              <a:ext cx="1248504" cy="1411195"/>
              <a:chOff x="5800513" y="3019053"/>
              <a:chExt cx="1248504" cy="1411195"/>
            </a:xfrm>
          </p:grpSpPr>
          <p:sp>
            <p:nvSpPr>
              <p:cNvPr id="26" name="i$ḷîḋe"/>
              <p:cNvSpPr/>
              <p:nvPr/>
            </p:nvSpPr>
            <p:spPr>
              <a:xfrm>
                <a:off x="5800513" y="3019053"/>
                <a:ext cx="1248504"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dk1">
                  <a:lumMod val="100000"/>
                </a:schemeClr>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endParaRPr>
                  <a:solidFill>
                    <a:schemeClr val="tx1">
                      <a:lumMod val="75000"/>
                      <a:lumOff val="25000"/>
                    </a:schemeClr>
                  </a:solidFill>
                </a:endParaRPr>
              </a:p>
            </p:txBody>
          </p:sp>
          <p:sp>
            <p:nvSpPr>
              <p:cNvPr id="27" name="ïsḷiḍê"/>
              <p:cNvSpPr/>
              <p:nvPr/>
            </p:nvSpPr>
            <p:spPr bwMode="auto">
              <a:xfrm>
                <a:off x="6174410" y="3483804"/>
                <a:ext cx="500710" cy="481692"/>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chemeClr val="bg1"/>
              </a:solidFill>
              <a:ln>
                <a:noFill/>
              </a:ln>
            </p:spPr>
            <p:txBody>
              <a:bodyPr wrap="square" lIns="91440" tIns="45720" rIns="91440" bIns="45720">
                <a:normAutofit/>
              </a:bodyPr>
              <a:lstStyle/>
              <a:p>
                <a:endParaRPr lang="zh-CN" altLang="en-US" dirty="0">
                  <a:solidFill>
                    <a:schemeClr val="tx1">
                      <a:lumMod val="75000"/>
                      <a:lumOff val="25000"/>
                    </a:schemeClr>
                  </a:solidFill>
                </a:endParaRPr>
              </a:p>
            </p:txBody>
          </p:sp>
        </p:grpSp>
        <p:sp>
          <p:nvSpPr>
            <p:cNvPr id="8" name="iṩliḓê"/>
            <p:cNvSpPr/>
            <p:nvPr/>
          </p:nvSpPr>
          <p:spPr>
            <a:xfrm>
              <a:off x="7163510" y="2951222"/>
              <a:ext cx="1248504"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accent2"/>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r>
                <a:rPr lang="en-US" altLang="zh-CN" sz="2000" b="1" dirty="0">
                  <a:solidFill>
                    <a:schemeClr val="bg1"/>
                  </a:solidFill>
                </a:rPr>
                <a:t>Text</a:t>
              </a:r>
              <a:endParaRPr sz="2000" b="1" dirty="0">
                <a:solidFill>
                  <a:schemeClr val="bg1"/>
                </a:solidFill>
              </a:endParaRPr>
            </a:p>
          </p:txBody>
        </p:sp>
        <p:sp>
          <p:nvSpPr>
            <p:cNvPr id="9" name="îṡlíḑè"/>
            <p:cNvSpPr/>
            <p:nvPr/>
          </p:nvSpPr>
          <p:spPr>
            <a:xfrm>
              <a:off x="5026237" y="4622291"/>
              <a:ext cx="119995" cy="321586"/>
            </a:xfrm>
            <a:custGeom>
              <a:avLst/>
              <a:gdLst/>
              <a:ahLst/>
              <a:cxnLst>
                <a:cxn ang="0">
                  <a:pos x="wd2" y="hd2"/>
                </a:cxn>
                <a:cxn ang="5400000">
                  <a:pos x="wd2" y="hd2"/>
                </a:cxn>
                <a:cxn ang="10800000">
                  <a:pos x="wd2" y="hd2"/>
                </a:cxn>
                <a:cxn ang="16200000">
                  <a:pos x="wd2" y="hd2"/>
                </a:cxn>
              </a:cxnLst>
              <a:rect l="0" t="0" r="r" b="b"/>
              <a:pathLst>
                <a:path w="19604" h="21600" extrusionOk="0">
                  <a:moveTo>
                    <a:pt x="196" y="0"/>
                  </a:moveTo>
                  <a:cubicBezTo>
                    <a:pt x="-994" y="2421"/>
                    <a:pt x="3376" y="4705"/>
                    <a:pt x="9380" y="4799"/>
                  </a:cubicBezTo>
                  <a:cubicBezTo>
                    <a:pt x="15701" y="4897"/>
                    <a:pt x="20606" y="2555"/>
                    <a:pt x="19428" y="0"/>
                  </a:cubicBezTo>
                  <a:lnTo>
                    <a:pt x="19428" y="21600"/>
                  </a:lnTo>
                  <a:cubicBezTo>
                    <a:pt x="20156" y="19289"/>
                    <a:pt x="15900" y="17219"/>
                    <a:pt x="10235" y="17130"/>
                  </a:cubicBezTo>
                  <a:cubicBezTo>
                    <a:pt x="4260" y="17036"/>
                    <a:pt x="-507" y="19159"/>
                    <a:pt x="196" y="21600"/>
                  </a:cubicBezTo>
                  <a:lnTo>
                    <a:pt x="196" y="0"/>
                  </a:lnTo>
                  <a:close/>
                </a:path>
              </a:pathLst>
            </a:custGeom>
            <a:solidFill>
              <a:schemeClr val="bg1">
                <a:lumMod val="85000"/>
              </a:schemeClr>
            </a:solidFill>
            <a:ln w="12700" cap="flat">
              <a:noFill/>
              <a:miter lim="400000"/>
            </a:ln>
            <a:effectLst/>
          </p:spPr>
          <p:txBody>
            <a:bodyPr wrap="square" lIns="91440" tIns="45720" rIns="91440" bIns="45720" numCol="1" anchor="ctr">
              <a:normAutofit fontScale="55000" lnSpcReduction="20000"/>
            </a:bodyPr>
            <a:lstStyle/>
            <a:p>
              <a:pPr algn="ctr">
                <a:defRPr sz="3200" cap="none">
                  <a:solidFill>
                    <a:srgbClr val="FFFFFF"/>
                  </a:solidFill>
                </a:defRPr>
              </a:pPr>
              <a:endParaRPr>
                <a:solidFill>
                  <a:schemeClr val="tx1">
                    <a:lumMod val="75000"/>
                    <a:lumOff val="25000"/>
                  </a:schemeClr>
                </a:solidFill>
              </a:endParaRPr>
            </a:p>
          </p:txBody>
        </p:sp>
        <p:sp>
          <p:nvSpPr>
            <p:cNvPr id="10" name="íṣľîḑè"/>
            <p:cNvSpPr/>
            <p:nvPr/>
          </p:nvSpPr>
          <p:spPr>
            <a:xfrm>
              <a:off x="5142982" y="4077486"/>
              <a:ext cx="1248504"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accent2"/>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endParaRPr>
                <a:solidFill>
                  <a:schemeClr val="tx1">
                    <a:lumMod val="75000"/>
                    <a:lumOff val="25000"/>
                  </a:schemeClr>
                </a:solidFill>
              </a:endParaRPr>
            </a:p>
          </p:txBody>
        </p:sp>
        <p:sp>
          <p:nvSpPr>
            <p:cNvPr id="11" name="iśliḍè"/>
            <p:cNvSpPr/>
            <p:nvPr/>
          </p:nvSpPr>
          <p:spPr bwMode="auto">
            <a:xfrm>
              <a:off x="5484509" y="4554243"/>
              <a:ext cx="565450" cy="457680"/>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p:spPr>
          <p:txBody>
            <a:bodyPr wrap="square" lIns="91440" tIns="45720" rIns="91440" bIns="45720">
              <a:normAutofit/>
            </a:bodyPr>
            <a:lstStyle/>
            <a:p>
              <a:endParaRPr lang="zh-CN" altLang="en-US">
                <a:solidFill>
                  <a:schemeClr val="tx1">
                    <a:lumMod val="75000"/>
                    <a:lumOff val="25000"/>
                  </a:schemeClr>
                </a:solidFill>
              </a:endParaRPr>
            </a:p>
          </p:txBody>
        </p:sp>
        <p:sp>
          <p:nvSpPr>
            <p:cNvPr id="12" name="î$ľïḓê"/>
            <p:cNvSpPr/>
            <p:nvPr/>
          </p:nvSpPr>
          <p:spPr>
            <a:xfrm>
              <a:off x="3779986" y="4077486"/>
              <a:ext cx="1248504"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dk1">
                <a:lumMod val="100000"/>
              </a:schemeClr>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r>
                <a:rPr lang="en-US" altLang="zh-CN" sz="2000" b="1" dirty="0">
                  <a:solidFill>
                    <a:schemeClr val="bg1"/>
                  </a:solidFill>
                </a:rPr>
                <a:t>Text</a:t>
              </a:r>
            </a:p>
          </p:txBody>
        </p:sp>
        <p:sp>
          <p:nvSpPr>
            <p:cNvPr id="13" name="ïṥlîdè"/>
            <p:cNvSpPr/>
            <p:nvPr/>
          </p:nvSpPr>
          <p:spPr>
            <a:xfrm>
              <a:off x="5026239" y="2369763"/>
              <a:ext cx="119995" cy="321586"/>
            </a:xfrm>
            <a:custGeom>
              <a:avLst/>
              <a:gdLst/>
              <a:ahLst/>
              <a:cxnLst>
                <a:cxn ang="0">
                  <a:pos x="wd2" y="hd2"/>
                </a:cxn>
                <a:cxn ang="5400000">
                  <a:pos x="wd2" y="hd2"/>
                </a:cxn>
                <a:cxn ang="10800000">
                  <a:pos x="wd2" y="hd2"/>
                </a:cxn>
                <a:cxn ang="16200000">
                  <a:pos x="wd2" y="hd2"/>
                </a:cxn>
              </a:cxnLst>
              <a:rect l="0" t="0" r="r" b="b"/>
              <a:pathLst>
                <a:path w="19604" h="21600" extrusionOk="0">
                  <a:moveTo>
                    <a:pt x="196" y="0"/>
                  </a:moveTo>
                  <a:cubicBezTo>
                    <a:pt x="-994" y="2421"/>
                    <a:pt x="3376" y="4705"/>
                    <a:pt x="9380" y="4799"/>
                  </a:cubicBezTo>
                  <a:cubicBezTo>
                    <a:pt x="15701" y="4897"/>
                    <a:pt x="20606" y="2555"/>
                    <a:pt x="19428" y="0"/>
                  </a:cubicBezTo>
                  <a:lnTo>
                    <a:pt x="19428" y="21600"/>
                  </a:lnTo>
                  <a:cubicBezTo>
                    <a:pt x="20156" y="19289"/>
                    <a:pt x="15900" y="17219"/>
                    <a:pt x="10235" y="17130"/>
                  </a:cubicBezTo>
                  <a:cubicBezTo>
                    <a:pt x="4260" y="17036"/>
                    <a:pt x="-507" y="19159"/>
                    <a:pt x="196" y="21600"/>
                  </a:cubicBezTo>
                  <a:lnTo>
                    <a:pt x="196" y="0"/>
                  </a:lnTo>
                  <a:close/>
                </a:path>
              </a:pathLst>
            </a:custGeom>
            <a:solidFill>
              <a:schemeClr val="bg1">
                <a:lumMod val="85000"/>
              </a:schemeClr>
            </a:solidFill>
            <a:ln w="12700" cap="flat">
              <a:noFill/>
              <a:miter lim="400000"/>
            </a:ln>
            <a:effectLst/>
          </p:spPr>
          <p:txBody>
            <a:bodyPr wrap="square" lIns="91440" tIns="45720" rIns="91440" bIns="45720" numCol="1" anchor="ctr">
              <a:normAutofit fontScale="55000" lnSpcReduction="20000"/>
            </a:bodyPr>
            <a:lstStyle/>
            <a:p>
              <a:pPr algn="ctr">
                <a:defRPr sz="3200" cap="none">
                  <a:solidFill>
                    <a:srgbClr val="FFFFFF"/>
                  </a:solidFill>
                </a:defRPr>
              </a:pPr>
              <a:endParaRPr>
                <a:solidFill>
                  <a:schemeClr val="tx1">
                    <a:lumMod val="75000"/>
                    <a:lumOff val="25000"/>
                  </a:schemeClr>
                </a:solidFill>
              </a:endParaRPr>
            </a:p>
          </p:txBody>
        </p:sp>
        <p:sp>
          <p:nvSpPr>
            <p:cNvPr id="14" name="i$líḋê"/>
            <p:cNvSpPr/>
            <p:nvPr/>
          </p:nvSpPr>
          <p:spPr>
            <a:xfrm>
              <a:off x="3779986" y="1824958"/>
              <a:ext cx="1248505"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dk1">
                <a:lumMod val="100000"/>
              </a:schemeClr>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r>
                <a:rPr lang="en-US" altLang="zh-CN" sz="2000" b="1" dirty="0">
                  <a:solidFill>
                    <a:schemeClr val="bg1"/>
                  </a:solidFill>
                </a:rPr>
                <a:t>Text</a:t>
              </a:r>
            </a:p>
          </p:txBody>
        </p:sp>
        <p:sp>
          <p:nvSpPr>
            <p:cNvPr id="15" name="iŝļíḋé"/>
            <p:cNvSpPr/>
            <p:nvPr/>
          </p:nvSpPr>
          <p:spPr>
            <a:xfrm>
              <a:off x="5142983" y="1824958"/>
              <a:ext cx="1248505" cy="1411195"/>
            </a:xfrm>
            <a:custGeom>
              <a:avLst/>
              <a:gdLst/>
              <a:ahLst/>
              <a:cxnLst>
                <a:cxn ang="0">
                  <a:pos x="wd2" y="hd2"/>
                </a:cxn>
                <a:cxn ang="5400000">
                  <a:pos x="wd2" y="hd2"/>
                </a:cxn>
                <a:cxn ang="10800000">
                  <a:pos x="wd2" y="hd2"/>
                </a:cxn>
                <a:cxn ang="16200000">
                  <a:pos x="wd2" y="hd2"/>
                </a:cxn>
              </a:cxnLst>
              <a:rect l="0" t="0" r="r" b="b"/>
              <a:pathLst>
                <a:path w="21600" h="21585" extrusionOk="0">
                  <a:moveTo>
                    <a:pt x="9959" y="21394"/>
                  </a:moveTo>
                  <a:lnTo>
                    <a:pt x="894" y="16867"/>
                  </a:lnTo>
                  <a:cubicBezTo>
                    <a:pt x="639" y="16746"/>
                    <a:pt x="423" y="16570"/>
                    <a:pt x="267" y="16355"/>
                  </a:cubicBezTo>
                  <a:cubicBezTo>
                    <a:pt x="112" y="16144"/>
                    <a:pt x="21" y="15901"/>
                    <a:pt x="0" y="15650"/>
                  </a:cubicBezTo>
                  <a:lnTo>
                    <a:pt x="0" y="15204"/>
                  </a:lnTo>
                  <a:lnTo>
                    <a:pt x="27" y="6397"/>
                  </a:lnTo>
                  <a:lnTo>
                    <a:pt x="27" y="5923"/>
                  </a:lnTo>
                  <a:cubicBezTo>
                    <a:pt x="85" y="5665"/>
                    <a:pt x="211" y="5422"/>
                    <a:pt x="397" y="5217"/>
                  </a:cubicBezTo>
                  <a:cubicBezTo>
                    <a:pt x="575" y="5018"/>
                    <a:pt x="804" y="4859"/>
                    <a:pt x="1063" y="4752"/>
                  </a:cubicBezTo>
                  <a:lnTo>
                    <a:pt x="10162" y="171"/>
                  </a:lnTo>
                  <a:cubicBezTo>
                    <a:pt x="10359" y="70"/>
                    <a:pt x="10581" y="12"/>
                    <a:pt x="10809" y="2"/>
                  </a:cubicBezTo>
                  <a:cubicBezTo>
                    <a:pt x="11087" y="-11"/>
                    <a:pt x="11364" y="48"/>
                    <a:pt x="11606" y="171"/>
                  </a:cubicBezTo>
                  <a:lnTo>
                    <a:pt x="20633" y="4823"/>
                  </a:lnTo>
                  <a:cubicBezTo>
                    <a:pt x="20937" y="4962"/>
                    <a:pt x="21189" y="5176"/>
                    <a:pt x="21361" y="5438"/>
                  </a:cubicBezTo>
                  <a:cubicBezTo>
                    <a:pt x="21505" y="5658"/>
                    <a:pt x="21587" y="5906"/>
                    <a:pt x="21600" y="6161"/>
                  </a:cubicBezTo>
                  <a:lnTo>
                    <a:pt x="21600" y="15566"/>
                  </a:lnTo>
                  <a:cubicBezTo>
                    <a:pt x="21586" y="15801"/>
                    <a:pt x="21504" y="16029"/>
                    <a:pt x="21364" y="16228"/>
                  </a:cubicBezTo>
                  <a:cubicBezTo>
                    <a:pt x="21201" y="16460"/>
                    <a:pt x="20966" y="16645"/>
                    <a:pt x="20686" y="16760"/>
                  </a:cubicBezTo>
                  <a:lnTo>
                    <a:pt x="11713" y="21383"/>
                  </a:lnTo>
                  <a:cubicBezTo>
                    <a:pt x="11433" y="21519"/>
                    <a:pt x="11119" y="21589"/>
                    <a:pt x="10800" y="21585"/>
                  </a:cubicBezTo>
                  <a:cubicBezTo>
                    <a:pt x="10506" y="21582"/>
                    <a:pt x="10218" y="21516"/>
                    <a:pt x="9959" y="21394"/>
                  </a:cubicBezTo>
                  <a:close/>
                </a:path>
              </a:pathLst>
            </a:custGeom>
            <a:solidFill>
              <a:schemeClr val="accent2"/>
            </a:solidFill>
            <a:ln w="12700" cap="flat">
              <a:noFill/>
              <a:miter lim="400000"/>
            </a:ln>
            <a:effectLst/>
          </p:spPr>
          <p:txBody>
            <a:bodyPr wrap="square" lIns="91440" tIns="45720" rIns="91440" bIns="45720" numCol="1" anchor="ctr">
              <a:normAutofit/>
            </a:bodyPr>
            <a:lstStyle/>
            <a:p>
              <a:pPr algn="ctr">
                <a:defRPr sz="3200" cap="none">
                  <a:solidFill>
                    <a:srgbClr val="000000"/>
                  </a:solidFill>
                </a:defRPr>
              </a:pPr>
              <a:endParaRPr>
                <a:solidFill>
                  <a:schemeClr val="tx1">
                    <a:lumMod val="75000"/>
                    <a:lumOff val="25000"/>
                  </a:schemeClr>
                </a:solidFill>
              </a:endParaRPr>
            </a:p>
          </p:txBody>
        </p:sp>
        <p:sp>
          <p:nvSpPr>
            <p:cNvPr id="16" name="îṡľíde"/>
            <p:cNvSpPr/>
            <p:nvPr/>
          </p:nvSpPr>
          <p:spPr bwMode="auto">
            <a:xfrm>
              <a:off x="5509656" y="2339997"/>
              <a:ext cx="515158" cy="381116"/>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88862 h 440259"/>
                <a:gd name="T31" fmla="*/ 88862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278945 h 440259"/>
                <a:gd name="T47" fmla="*/ 278945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278945 h 440259"/>
                <a:gd name="T59" fmla="*/ 278945 h 440259"/>
                <a:gd name="T60" fmla="*/ 278945 h 440259"/>
                <a:gd name="T61" fmla="*/ 278945 h 440259"/>
                <a:gd name="T62" fmla="*/ 278945 h 440259"/>
                <a:gd name="T63" fmla="*/ 278945 h 440259"/>
                <a:gd name="T64" fmla="*/ 278945 h 440259"/>
                <a:gd name="T65" fmla="*/ 278945 h 440259"/>
                <a:gd name="T66" fmla="*/ 278945 h 440259"/>
                <a:gd name="T67" fmla="*/ 278945 h 440259"/>
                <a:gd name="T68" fmla="*/ 278945 h 440259"/>
                <a:gd name="T69" fmla="*/ 278945 h 440259"/>
                <a:gd name="T70" fmla="*/ 278945 h 440259"/>
                <a:gd name="T71"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08" h="4896">
                  <a:moveTo>
                    <a:pt x="6608" y="638"/>
                  </a:moveTo>
                  <a:lnTo>
                    <a:pt x="6608" y="2638"/>
                  </a:lnTo>
                  <a:cubicBezTo>
                    <a:pt x="6608" y="2638"/>
                    <a:pt x="6180" y="2723"/>
                    <a:pt x="6092" y="2734"/>
                  </a:cubicBezTo>
                  <a:cubicBezTo>
                    <a:pt x="6004" y="2745"/>
                    <a:pt x="5728" y="2834"/>
                    <a:pt x="5528" y="2642"/>
                  </a:cubicBezTo>
                  <a:cubicBezTo>
                    <a:pt x="5219" y="2346"/>
                    <a:pt x="4122" y="1254"/>
                    <a:pt x="4122" y="1254"/>
                  </a:cubicBezTo>
                  <a:cubicBezTo>
                    <a:pt x="4122" y="1254"/>
                    <a:pt x="3932" y="1069"/>
                    <a:pt x="3629" y="1229"/>
                  </a:cubicBezTo>
                  <a:cubicBezTo>
                    <a:pt x="3350" y="1376"/>
                    <a:pt x="2936" y="1592"/>
                    <a:pt x="2764" y="1675"/>
                  </a:cubicBezTo>
                  <a:cubicBezTo>
                    <a:pt x="2437" y="1849"/>
                    <a:pt x="2167" y="1574"/>
                    <a:pt x="2167" y="1364"/>
                  </a:cubicBezTo>
                  <a:cubicBezTo>
                    <a:pt x="2167" y="1201"/>
                    <a:pt x="2269" y="1090"/>
                    <a:pt x="2414" y="1009"/>
                  </a:cubicBezTo>
                  <a:cubicBezTo>
                    <a:pt x="2808" y="770"/>
                    <a:pt x="3637" y="305"/>
                    <a:pt x="3983" y="121"/>
                  </a:cubicBezTo>
                  <a:cubicBezTo>
                    <a:pt x="4193" y="9"/>
                    <a:pt x="4344" y="0"/>
                    <a:pt x="4633" y="243"/>
                  </a:cubicBezTo>
                  <a:cubicBezTo>
                    <a:pt x="4988" y="541"/>
                    <a:pt x="5304" y="814"/>
                    <a:pt x="5304" y="814"/>
                  </a:cubicBezTo>
                  <a:cubicBezTo>
                    <a:pt x="5304" y="814"/>
                    <a:pt x="5407" y="900"/>
                    <a:pt x="5571" y="865"/>
                  </a:cubicBezTo>
                  <a:cubicBezTo>
                    <a:pt x="5975" y="780"/>
                    <a:pt x="6608" y="638"/>
                    <a:pt x="6608" y="638"/>
                  </a:cubicBezTo>
                  <a:close/>
                  <a:moveTo>
                    <a:pt x="2241" y="4027"/>
                  </a:moveTo>
                  <a:cubicBezTo>
                    <a:pt x="2294" y="3891"/>
                    <a:pt x="2277" y="3738"/>
                    <a:pt x="2175" y="3633"/>
                  </a:cubicBezTo>
                  <a:cubicBezTo>
                    <a:pt x="2083" y="3540"/>
                    <a:pt x="1950" y="3515"/>
                    <a:pt x="1822" y="3544"/>
                  </a:cubicBezTo>
                  <a:cubicBezTo>
                    <a:pt x="1858" y="3418"/>
                    <a:pt x="1838" y="3283"/>
                    <a:pt x="1746" y="3188"/>
                  </a:cubicBezTo>
                  <a:cubicBezTo>
                    <a:pt x="1654" y="3095"/>
                    <a:pt x="1521" y="3070"/>
                    <a:pt x="1394" y="3099"/>
                  </a:cubicBezTo>
                  <a:cubicBezTo>
                    <a:pt x="1429" y="2973"/>
                    <a:pt x="1409" y="2838"/>
                    <a:pt x="1317" y="2744"/>
                  </a:cubicBezTo>
                  <a:cubicBezTo>
                    <a:pt x="1173" y="2596"/>
                    <a:pt x="924" y="2602"/>
                    <a:pt x="760" y="2758"/>
                  </a:cubicBezTo>
                  <a:cubicBezTo>
                    <a:pt x="597" y="2915"/>
                    <a:pt x="492" y="3198"/>
                    <a:pt x="638" y="3365"/>
                  </a:cubicBezTo>
                  <a:cubicBezTo>
                    <a:pt x="783" y="3531"/>
                    <a:pt x="950" y="3430"/>
                    <a:pt x="1077" y="3401"/>
                  </a:cubicBezTo>
                  <a:cubicBezTo>
                    <a:pt x="1042" y="3527"/>
                    <a:pt x="936" y="3645"/>
                    <a:pt x="1066" y="3810"/>
                  </a:cubicBezTo>
                  <a:cubicBezTo>
                    <a:pt x="1197" y="3975"/>
                    <a:pt x="1378" y="3875"/>
                    <a:pt x="1506" y="3846"/>
                  </a:cubicBezTo>
                  <a:cubicBezTo>
                    <a:pt x="1470" y="3972"/>
                    <a:pt x="1369" y="4101"/>
                    <a:pt x="1494" y="4254"/>
                  </a:cubicBezTo>
                  <a:cubicBezTo>
                    <a:pt x="1621" y="4408"/>
                    <a:pt x="1829" y="4326"/>
                    <a:pt x="1966" y="4283"/>
                  </a:cubicBezTo>
                  <a:cubicBezTo>
                    <a:pt x="1913" y="4419"/>
                    <a:pt x="1799" y="4566"/>
                    <a:pt x="1945" y="4730"/>
                  </a:cubicBezTo>
                  <a:cubicBezTo>
                    <a:pt x="2090" y="4896"/>
                    <a:pt x="2426" y="4819"/>
                    <a:pt x="2590" y="4663"/>
                  </a:cubicBezTo>
                  <a:cubicBezTo>
                    <a:pt x="2753" y="4506"/>
                    <a:pt x="2769" y="4258"/>
                    <a:pt x="2625" y="4110"/>
                  </a:cubicBezTo>
                  <a:cubicBezTo>
                    <a:pt x="2526" y="4008"/>
                    <a:pt x="2378" y="3985"/>
                    <a:pt x="2241" y="4027"/>
                  </a:cubicBezTo>
                  <a:close/>
                  <a:moveTo>
                    <a:pt x="5233" y="2987"/>
                  </a:moveTo>
                  <a:cubicBezTo>
                    <a:pt x="4047" y="1802"/>
                    <a:pt x="4605" y="2359"/>
                    <a:pt x="3967" y="1720"/>
                  </a:cubicBezTo>
                  <a:cubicBezTo>
                    <a:pt x="3967" y="1720"/>
                    <a:pt x="3775" y="1529"/>
                    <a:pt x="3523" y="1640"/>
                  </a:cubicBezTo>
                  <a:cubicBezTo>
                    <a:pt x="3346" y="1718"/>
                    <a:pt x="3117" y="1824"/>
                    <a:pt x="2945" y="1905"/>
                  </a:cubicBezTo>
                  <a:cubicBezTo>
                    <a:pt x="2757" y="2004"/>
                    <a:pt x="2621" y="2034"/>
                    <a:pt x="2557" y="2034"/>
                  </a:cubicBezTo>
                  <a:cubicBezTo>
                    <a:pt x="2192" y="2031"/>
                    <a:pt x="1896" y="1738"/>
                    <a:pt x="1896" y="1373"/>
                  </a:cubicBezTo>
                  <a:cubicBezTo>
                    <a:pt x="1896" y="1137"/>
                    <a:pt x="2022" y="931"/>
                    <a:pt x="2209" y="814"/>
                  </a:cubicBezTo>
                  <a:cubicBezTo>
                    <a:pt x="2472" y="632"/>
                    <a:pt x="3078" y="310"/>
                    <a:pt x="3078" y="310"/>
                  </a:cubicBezTo>
                  <a:cubicBezTo>
                    <a:pt x="3078" y="310"/>
                    <a:pt x="2894" y="76"/>
                    <a:pt x="2489" y="76"/>
                  </a:cubicBezTo>
                  <a:cubicBezTo>
                    <a:pt x="2085" y="76"/>
                    <a:pt x="1240" y="629"/>
                    <a:pt x="1240" y="629"/>
                  </a:cubicBezTo>
                  <a:cubicBezTo>
                    <a:pt x="1240" y="629"/>
                    <a:pt x="1000" y="783"/>
                    <a:pt x="659" y="644"/>
                  </a:cubicBezTo>
                  <a:lnTo>
                    <a:pt x="0" y="415"/>
                  </a:lnTo>
                  <a:lnTo>
                    <a:pt x="0" y="2704"/>
                  </a:lnTo>
                  <a:cubicBezTo>
                    <a:pt x="0" y="2704"/>
                    <a:pt x="188" y="2758"/>
                    <a:pt x="357" y="2827"/>
                  </a:cubicBezTo>
                  <a:cubicBezTo>
                    <a:pt x="395" y="2719"/>
                    <a:pt x="457" y="2618"/>
                    <a:pt x="542" y="2535"/>
                  </a:cubicBezTo>
                  <a:cubicBezTo>
                    <a:pt x="822" y="2268"/>
                    <a:pt x="1287" y="2265"/>
                    <a:pt x="1542" y="2528"/>
                  </a:cubicBezTo>
                  <a:cubicBezTo>
                    <a:pt x="1619" y="2608"/>
                    <a:pt x="1673" y="2703"/>
                    <a:pt x="1700" y="2808"/>
                  </a:cubicBezTo>
                  <a:cubicBezTo>
                    <a:pt x="1803" y="2840"/>
                    <a:pt x="1896" y="2896"/>
                    <a:pt x="1971" y="2973"/>
                  </a:cubicBezTo>
                  <a:cubicBezTo>
                    <a:pt x="2048" y="3053"/>
                    <a:pt x="2101" y="3148"/>
                    <a:pt x="2129" y="3253"/>
                  </a:cubicBezTo>
                  <a:cubicBezTo>
                    <a:pt x="2231" y="3285"/>
                    <a:pt x="2324" y="3341"/>
                    <a:pt x="2399" y="3418"/>
                  </a:cubicBezTo>
                  <a:cubicBezTo>
                    <a:pt x="2484" y="3505"/>
                    <a:pt x="2540" y="3611"/>
                    <a:pt x="2566" y="3725"/>
                  </a:cubicBezTo>
                  <a:cubicBezTo>
                    <a:pt x="2674" y="3756"/>
                    <a:pt x="2771" y="3814"/>
                    <a:pt x="2849" y="3894"/>
                  </a:cubicBezTo>
                  <a:cubicBezTo>
                    <a:pt x="3002" y="4051"/>
                    <a:pt x="3056" y="4265"/>
                    <a:pt x="3023" y="4471"/>
                  </a:cubicBezTo>
                  <a:cubicBezTo>
                    <a:pt x="3024" y="4471"/>
                    <a:pt x="3024" y="4471"/>
                    <a:pt x="3024" y="4472"/>
                  </a:cubicBezTo>
                  <a:cubicBezTo>
                    <a:pt x="3027" y="4475"/>
                    <a:pt x="3119" y="4578"/>
                    <a:pt x="3177" y="4636"/>
                  </a:cubicBezTo>
                  <a:cubicBezTo>
                    <a:pt x="3290" y="4749"/>
                    <a:pt x="3475" y="4749"/>
                    <a:pt x="3588" y="4636"/>
                  </a:cubicBezTo>
                  <a:cubicBezTo>
                    <a:pt x="3700" y="4523"/>
                    <a:pt x="3701" y="4339"/>
                    <a:pt x="3588" y="4225"/>
                  </a:cubicBezTo>
                  <a:cubicBezTo>
                    <a:pt x="3584" y="4221"/>
                    <a:pt x="3180" y="3799"/>
                    <a:pt x="3213" y="3766"/>
                  </a:cubicBezTo>
                  <a:cubicBezTo>
                    <a:pt x="3245" y="3734"/>
                    <a:pt x="3759" y="4269"/>
                    <a:pt x="3769" y="4279"/>
                  </a:cubicBezTo>
                  <a:cubicBezTo>
                    <a:pt x="3882" y="4391"/>
                    <a:pt x="4066" y="4391"/>
                    <a:pt x="4179" y="4279"/>
                  </a:cubicBezTo>
                  <a:cubicBezTo>
                    <a:pt x="4292" y="4166"/>
                    <a:pt x="4292" y="3981"/>
                    <a:pt x="4179" y="3868"/>
                  </a:cubicBezTo>
                  <a:cubicBezTo>
                    <a:pt x="4174" y="3863"/>
                    <a:pt x="4151" y="3841"/>
                    <a:pt x="4142" y="3832"/>
                  </a:cubicBezTo>
                  <a:cubicBezTo>
                    <a:pt x="4142" y="3832"/>
                    <a:pt x="3632" y="3378"/>
                    <a:pt x="3671" y="3339"/>
                  </a:cubicBezTo>
                  <a:cubicBezTo>
                    <a:pt x="3710" y="3300"/>
                    <a:pt x="4343" y="3891"/>
                    <a:pt x="4345" y="3891"/>
                  </a:cubicBezTo>
                  <a:cubicBezTo>
                    <a:pt x="4458" y="3993"/>
                    <a:pt x="4634" y="3992"/>
                    <a:pt x="4743" y="3883"/>
                  </a:cubicBezTo>
                  <a:cubicBezTo>
                    <a:pt x="4850" y="3776"/>
                    <a:pt x="4852" y="3608"/>
                    <a:pt x="4758" y="3494"/>
                  </a:cubicBezTo>
                  <a:cubicBezTo>
                    <a:pt x="4756" y="3488"/>
                    <a:pt x="4275" y="2986"/>
                    <a:pt x="4312" y="2948"/>
                  </a:cubicBezTo>
                  <a:cubicBezTo>
                    <a:pt x="4351" y="2910"/>
                    <a:pt x="4826" y="3400"/>
                    <a:pt x="4827" y="3401"/>
                  </a:cubicBezTo>
                  <a:cubicBezTo>
                    <a:pt x="4940" y="3513"/>
                    <a:pt x="5124" y="3513"/>
                    <a:pt x="5238" y="3401"/>
                  </a:cubicBezTo>
                  <a:cubicBezTo>
                    <a:pt x="5350" y="3288"/>
                    <a:pt x="5350" y="3103"/>
                    <a:pt x="5238" y="2990"/>
                  </a:cubicBezTo>
                  <a:cubicBezTo>
                    <a:pt x="5236" y="2989"/>
                    <a:pt x="5234" y="2988"/>
                    <a:pt x="5233" y="2987"/>
                  </a:cubicBezTo>
                  <a:close/>
                </a:path>
              </a:pathLst>
            </a:custGeom>
            <a:solidFill>
              <a:schemeClr val="bg1"/>
            </a:solidFill>
            <a:ln>
              <a:noFill/>
            </a:ln>
          </p:spPr>
          <p:txBody>
            <a:bodyPr wrap="square" lIns="91440" tIns="45720" rIns="91440" bIns="45720">
              <a:normAutofit/>
            </a:bodyPr>
            <a:lstStyle/>
            <a:p>
              <a:endParaRPr lang="zh-CN" altLang="en-US">
                <a:solidFill>
                  <a:schemeClr val="tx1">
                    <a:lumMod val="75000"/>
                    <a:lumOff val="25000"/>
                  </a:schemeClr>
                </a:solidFill>
              </a:endParaRPr>
            </a:p>
          </p:txBody>
        </p:sp>
        <p:grpSp>
          <p:nvGrpSpPr>
            <p:cNvPr id="17" name="iṧľíḋè"/>
            <p:cNvGrpSpPr/>
            <p:nvPr/>
          </p:nvGrpSpPr>
          <p:grpSpPr>
            <a:xfrm>
              <a:off x="6675122" y="1269013"/>
              <a:ext cx="4845366" cy="1111889"/>
              <a:chOff x="672473" y="1385980"/>
              <a:chExt cx="3228944" cy="1111889"/>
            </a:xfrm>
          </p:grpSpPr>
          <p:sp>
            <p:nvSpPr>
              <p:cNvPr id="24" name="îS1ïḓé"/>
              <p:cNvSpPr/>
              <p:nvPr/>
            </p:nvSpPr>
            <p:spPr bwMode="auto">
              <a:xfrm>
                <a:off x="672473" y="1773578"/>
                <a:ext cx="3228944"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5" name="îṥḷíḍe"/>
              <p:cNvSpPr txBox="1"/>
              <p:nvPr/>
            </p:nvSpPr>
            <p:spPr bwMode="auto">
              <a:xfrm>
                <a:off x="672473" y="1385980"/>
                <a:ext cx="3228944"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18" name="iṣḷiḑè"/>
            <p:cNvGrpSpPr/>
            <p:nvPr/>
          </p:nvGrpSpPr>
          <p:grpSpPr>
            <a:xfrm>
              <a:off x="6675120" y="4907221"/>
              <a:ext cx="4845366" cy="1111889"/>
              <a:chOff x="672473" y="1385980"/>
              <a:chExt cx="3228944" cy="1111889"/>
            </a:xfrm>
          </p:grpSpPr>
          <p:sp>
            <p:nvSpPr>
              <p:cNvPr id="22" name="iṧļiḑè"/>
              <p:cNvSpPr/>
              <p:nvPr/>
            </p:nvSpPr>
            <p:spPr bwMode="auto">
              <a:xfrm>
                <a:off x="672473" y="1773578"/>
                <a:ext cx="3228944"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50000"/>
                  </a:lnSpc>
                </a:pPr>
                <a:r>
                  <a:rPr lang="zh-CN" altLang="en-US" sz="1100" dirty="0">
                    <a:solidFill>
                      <a:schemeClr val="tx1">
                        <a:lumMod val="50000"/>
                        <a:lumOff val="50000"/>
                      </a:schemeClr>
                    </a:solidFill>
                    <a:cs typeface="+mn-ea"/>
                    <a:sym typeface="+mn-lt"/>
                  </a:rPr>
                  <a:t>请输入您的文本内容，或者复制粘贴文字内容到此处。请输入您的文本内容，或者复制粘贴文字内容到此处。</a:t>
                </a:r>
                <a:endParaRPr lang="en-US" altLang="zh-CN" sz="1100" dirty="0">
                  <a:solidFill>
                    <a:schemeClr val="tx1">
                      <a:lumMod val="50000"/>
                      <a:lumOff val="50000"/>
                    </a:schemeClr>
                  </a:solidFill>
                  <a:cs typeface="+mn-ea"/>
                  <a:sym typeface="+mn-lt"/>
                </a:endParaRPr>
              </a:p>
            </p:txBody>
          </p:sp>
          <p:sp>
            <p:nvSpPr>
              <p:cNvPr id="23" name="ïṧḻíďé"/>
              <p:cNvSpPr txBox="1"/>
              <p:nvPr/>
            </p:nvSpPr>
            <p:spPr bwMode="auto">
              <a:xfrm>
                <a:off x="672473" y="1385980"/>
                <a:ext cx="3228944"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nvGrpSpPr>
            <p:cNvPr id="19" name="is1íďé"/>
            <p:cNvGrpSpPr/>
            <p:nvPr/>
          </p:nvGrpSpPr>
          <p:grpSpPr>
            <a:xfrm>
              <a:off x="669925" y="3097586"/>
              <a:ext cx="3228944" cy="1111889"/>
              <a:chOff x="669925" y="3164398"/>
              <a:chExt cx="3228944" cy="1111889"/>
            </a:xfrm>
          </p:grpSpPr>
          <p:sp>
            <p:nvSpPr>
              <p:cNvPr id="20" name="ïsḻïḋè"/>
              <p:cNvSpPr/>
              <p:nvPr/>
            </p:nvSpPr>
            <p:spPr bwMode="auto">
              <a:xfrm>
                <a:off x="669925" y="3551996"/>
                <a:ext cx="3228944"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50000"/>
                        <a:lumOff val="50000"/>
                      </a:schemeClr>
                    </a:solidFill>
                    <a:cs typeface="+mn-ea"/>
                    <a:sym typeface="+mn-lt"/>
                  </a:rPr>
                  <a:t>请输入您的文本内容，或者复制粘贴文字内容到此处。请输入您的文本内容，或者复制粘贴文字内容到此处。</a:t>
                </a:r>
                <a:endParaRPr lang="en-US" altLang="zh-CN" sz="1100" dirty="0">
                  <a:solidFill>
                    <a:schemeClr val="tx1">
                      <a:lumMod val="50000"/>
                      <a:lumOff val="50000"/>
                    </a:schemeClr>
                  </a:solidFill>
                  <a:cs typeface="+mn-ea"/>
                  <a:sym typeface="+mn-lt"/>
                </a:endParaRPr>
              </a:p>
              <a:p>
                <a:pPr algn="just">
                  <a:lnSpc>
                    <a:spcPct val="150000"/>
                  </a:lnSpc>
                </a:pPr>
                <a:endParaRPr lang="en-US" altLang="zh-CN" sz="1100" dirty="0">
                  <a:solidFill>
                    <a:schemeClr val="tx1">
                      <a:lumMod val="50000"/>
                      <a:lumOff val="50000"/>
                    </a:schemeClr>
                  </a:solidFill>
                  <a:cs typeface="+mn-ea"/>
                  <a:sym typeface="+mn-lt"/>
                </a:endParaRPr>
              </a:p>
            </p:txBody>
          </p:sp>
          <p:sp>
            <p:nvSpPr>
              <p:cNvPr id="21" name="íṩľïde"/>
              <p:cNvSpPr txBox="1"/>
              <p:nvPr/>
            </p:nvSpPr>
            <p:spPr bwMode="auto">
              <a:xfrm>
                <a:off x="669925" y="3164398"/>
                <a:ext cx="3228944"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tx1">
                        <a:lumMod val="75000"/>
                        <a:lumOff val="25000"/>
                      </a:schemeClr>
                    </a:solidFill>
                  </a:rPr>
                  <a:t>输入文本</a:t>
                </a:r>
                <a:endParaRPr lang="en-US" altLang="zh-CN" sz="2000" b="1" dirty="0">
                  <a:solidFill>
                    <a:schemeClr val="tx1">
                      <a:lumMod val="75000"/>
                      <a:lumOff val="25000"/>
                    </a:schemeClr>
                  </a:solidFill>
                </a:endParaRPr>
              </a:p>
            </p:txBody>
          </p:sp>
        </p:grpSp>
      </p:grpSp>
      <p:grpSp>
        <p:nvGrpSpPr>
          <p:cNvPr id="29" name="组合 28"/>
          <p:cNvGrpSpPr/>
          <p:nvPr/>
        </p:nvGrpSpPr>
        <p:grpSpPr>
          <a:xfrm>
            <a:off x="199289" y="258436"/>
            <a:ext cx="4355770" cy="655320"/>
            <a:chOff x="363500" y="173190"/>
            <a:chExt cx="4355770" cy="655320"/>
          </a:xfrm>
        </p:grpSpPr>
        <p:sp>
          <p:nvSpPr>
            <p:cNvPr id="30"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发展前景与展望</a:t>
              </a:r>
            </a:p>
          </p:txBody>
        </p:sp>
        <p:sp>
          <p:nvSpPr>
            <p:cNvPr id="31"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32" name="椭圆 31"/>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04</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02326725-ED0E-4C0E-AFF1-996AF62BC698}"/>
              </a:ext>
            </a:extLst>
          </p:cNvPr>
          <p:cNvSpPr/>
          <p:nvPr/>
        </p:nvSpPr>
        <p:spPr>
          <a:xfrm>
            <a:off x="2825001" y="2413337"/>
            <a:ext cx="6541997" cy="1015663"/>
          </a:xfrm>
          <a:prstGeom prst="rect">
            <a:avLst/>
          </a:prstGeom>
        </p:spPr>
        <p:txBody>
          <a:bodyPr wrap="square">
            <a:spAutoFit/>
          </a:bodyPr>
          <a:lstStyle/>
          <a:p>
            <a:pPr algn="ctr">
              <a:defRPr/>
            </a:pPr>
            <a:r>
              <a:rPr lang="zh-CN" altLang="en-US" sz="6000" b="1" i="1" dirty="0">
                <a:solidFill>
                  <a:srgbClr val="C00000"/>
                </a:solidFill>
                <a:latin typeface="微软雅黑" panose="020B0503020204020204" pitchFamily="34" charset="-122"/>
                <a:ea typeface="微软雅黑"/>
              </a:rPr>
              <a:t>空白也是一种美！</a:t>
            </a:r>
          </a:p>
        </p:txBody>
      </p:sp>
      <p:sp>
        <p:nvSpPr>
          <p:cNvPr id="12" name="矩形 11">
            <a:extLst>
              <a:ext uri="{FF2B5EF4-FFF2-40B4-BE49-F238E27FC236}">
                <a16:creationId xmlns:a16="http://schemas.microsoft.com/office/drawing/2014/main" id="{277EA011-7D3F-4897-A9C3-BDF97129371C}"/>
              </a:ext>
            </a:extLst>
          </p:cNvPr>
          <p:cNvSpPr/>
          <p:nvPr/>
        </p:nvSpPr>
        <p:spPr>
          <a:xfrm>
            <a:off x="2863204" y="3539917"/>
            <a:ext cx="6541997" cy="1015663"/>
          </a:xfrm>
          <a:prstGeom prst="rect">
            <a:avLst/>
          </a:prstGeom>
        </p:spPr>
        <p:txBody>
          <a:bodyPr wrap="square">
            <a:spAutoFit/>
          </a:bodyPr>
          <a:lstStyle/>
          <a:p>
            <a:pPr algn="ctr">
              <a:defRPr/>
            </a:pPr>
            <a:r>
              <a:rPr lang="zh-CN" altLang="en-US" sz="6000" b="1" i="1" dirty="0">
                <a:solidFill>
                  <a:srgbClr val="C00000"/>
                </a:solidFill>
                <a:latin typeface="微软雅黑" panose="020B0503020204020204" pitchFamily="34" charset="-122"/>
                <a:ea typeface="微软雅黑"/>
              </a:rPr>
              <a:t>你的模板你做主！</a:t>
            </a:r>
          </a:p>
        </p:txBody>
      </p:sp>
      <p:sp>
        <p:nvSpPr>
          <p:cNvPr id="17" name="文本框 16">
            <a:extLst>
              <a:ext uri="{FF2B5EF4-FFF2-40B4-BE49-F238E27FC236}">
                <a16:creationId xmlns:a16="http://schemas.microsoft.com/office/drawing/2014/main" id="{3EF6CBFE-644F-425A-9E58-4F5A4841C034}"/>
              </a:ext>
            </a:extLst>
          </p:cNvPr>
          <p:cNvSpPr txBox="1"/>
          <p:nvPr/>
        </p:nvSpPr>
        <p:spPr>
          <a:xfrm>
            <a:off x="10906285" y="6437539"/>
            <a:ext cx="99738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0" cap="none" spc="0" normalizeH="0" baseline="0" noProof="0" dirty="0">
                <a:ln>
                  <a:noFill/>
                </a:ln>
                <a:solidFill>
                  <a:prstClr val="white">
                    <a:lumMod val="75000"/>
                  </a:prstClr>
                </a:solidFill>
                <a:effectLst/>
                <a:uLnTx/>
                <a:uFillTx/>
                <a:latin typeface="Calibri"/>
                <a:ea typeface="宋体" panose="02010600030101010101" pitchFamily="2" charset="-122"/>
                <a:cs typeface="+mn-cs"/>
              </a:rPr>
              <a:t>JUNE 12</a:t>
            </a:r>
            <a:r>
              <a:rPr kumimoji="0" lang="en-US" altLang="zh-CN" sz="1600" b="1" i="0" u="none" strike="noStrike" kern="0" cap="none" spc="0" normalizeH="0" baseline="30000" noProof="0" dirty="0">
                <a:ln>
                  <a:noFill/>
                </a:ln>
                <a:solidFill>
                  <a:prstClr val="white">
                    <a:lumMod val="75000"/>
                  </a:prstClr>
                </a:solidFill>
                <a:effectLst/>
                <a:uLnTx/>
                <a:uFillTx/>
                <a:latin typeface="Calibri"/>
                <a:ea typeface="宋体" panose="02010600030101010101" pitchFamily="2" charset="-122"/>
                <a:cs typeface="+mn-cs"/>
              </a:rPr>
              <a:t>th</a:t>
            </a:r>
            <a:endParaRPr kumimoji="0" lang="zh-CN" altLang="en-US" sz="1600" b="1" i="0" u="none" strike="noStrike" kern="0" cap="none" spc="0" normalizeH="0" baseline="30000" noProof="0" dirty="0">
              <a:ln>
                <a:noFill/>
              </a:ln>
              <a:solidFill>
                <a:prstClr val="white">
                  <a:lumMod val="75000"/>
                </a:prstClr>
              </a:solidFill>
              <a:effectLst/>
              <a:uLnTx/>
              <a:uFillTx/>
              <a:latin typeface="Calibri"/>
              <a:ea typeface="宋体" panose="02010600030101010101" pitchFamily="2" charset="-122"/>
              <a:cs typeface="+mn-cs"/>
            </a:endParaRPr>
          </a:p>
        </p:txBody>
      </p:sp>
      <p:pic>
        <p:nvPicPr>
          <p:cNvPr id="2" name="图片 1">
            <a:extLst>
              <a:ext uri="{FF2B5EF4-FFF2-40B4-BE49-F238E27FC236}">
                <a16:creationId xmlns:a16="http://schemas.microsoft.com/office/drawing/2014/main" id="{3A1DAA1D-0081-3F6F-8B23-D2C32F87C92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51240" y="1680762"/>
            <a:ext cx="10922000" cy="3985571"/>
          </a:xfrm>
          <a:prstGeom prst="rect">
            <a:avLst/>
          </a:prstGeom>
        </p:spPr>
      </p:pic>
    </p:spTree>
    <p:extLst>
      <p:ext uri="{BB962C8B-B14F-4D97-AF65-F5344CB8AC3E}">
        <p14:creationId xmlns:p14="http://schemas.microsoft.com/office/powerpoint/2010/main" val="42094509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944" y="0"/>
            <a:ext cx="12190111" cy="6858000"/>
          </a:xfrm>
          <a:prstGeom prst="rect">
            <a:avLst/>
          </a:prstGeom>
          <a:gradFill>
            <a:gsLst>
              <a:gs pos="77000">
                <a:schemeClr val="accent2">
                  <a:alpha val="0"/>
                </a:schemeClr>
              </a:gs>
              <a:gs pos="77000">
                <a:schemeClr val="accent2"/>
              </a:gs>
            </a:gsLst>
            <a:lin ang="0" scaled="1"/>
          </a:gradFill>
        </p:spPr>
      </p:pic>
      <p:sp>
        <p:nvSpPr>
          <p:cNvPr id="17" name="矩形 16"/>
          <p:cNvSpPr/>
          <p:nvPr/>
        </p:nvSpPr>
        <p:spPr>
          <a:xfrm>
            <a:off x="0" y="0"/>
            <a:ext cx="12192000" cy="6884324"/>
          </a:xfrm>
          <a:prstGeom prst="rect">
            <a:avLst/>
          </a:prstGeom>
          <a:gradFill>
            <a:gsLst>
              <a:gs pos="76000">
                <a:schemeClr val="bg1">
                  <a:alpha val="0"/>
                </a:schemeClr>
              </a:gs>
              <a:gs pos="63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63418" y="-651026"/>
            <a:ext cx="8160051" cy="8160051"/>
          </a:xfrm>
          <a:prstGeom prst="ellipse">
            <a:avLst/>
          </a:prstGeom>
          <a:noFill/>
          <a:ln>
            <a:gradFill flip="none" rotWithShape="1">
              <a:gsLst>
                <a:gs pos="77000">
                  <a:schemeClr val="accent2">
                    <a:alpha val="0"/>
                  </a:schemeClr>
                </a:gs>
                <a:gs pos="77000">
                  <a:schemeClr val="accent2"/>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317656" y="3078289"/>
            <a:ext cx="8942591" cy="1261884"/>
          </a:xfrm>
          <a:prstGeom prst="rect">
            <a:avLst/>
          </a:prstGeom>
          <a:noFill/>
        </p:spPr>
        <p:txBody>
          <a:bodyPr wrap="square" rtlCol="0">
            <a:spAutoFit/>
          </a:bodyPr>
          <a:lstStyle/>
          <a:p>
            <a:r>
              <a:rPr lang="zh-CN" altLang="en-US" sz="7600" spc="600" dirty="0">
                <a:solidFill>
                  <a:schemeClr val="dk1">
                    <a:lumMod val="100000"/>
                  </a:schemeClr>
                </a:solidFill>
                <a:latin typeface="思源宋体 Heavy" panose="02020900000000000000" pitchFamily="18" charset="-122"/>
                <a:ea typeface="思源宋体 Heavy" panose="02020900000000000000" pitchFamily="18" charset="-122"/>
                <a:cs typeface="+mn-ea"/>
                <a:sym typeface="思源黑体" panose="020B0500000000000000" pitchFamily="34" charset="-122"/>
              </a:rPr>
              <a:t>学术风</a:t>
            </a:r>
            <a:r>
              <a:rPr lang="zh-CN" altLang="en-US" sz="7600" spc="600" dirty="0">
                <a:solidFill>
                  <a:schemeClr val="tx1">
                    <a:lumMod val="85000"/>
                    <a:lumOff val="15000"/>
                  </a:schemeClr>
                </a:solidFill>
                <a:latin typeface="思源宋体 Heavy" panose="02020900000000000000" pitchFamily="18" charset="-122"/>
                <a:ea typeface="思源宋体 Heavy" panose="02020900000000000000" pitchFamily="18" charset="-122"/>
                <a:cs typeface="+mn-ea"/>
                <a:sym typeface="思源黑体" panose="020B0500000000000000" pitchFamily="34" charset="-122"/>
              </a:rPr>
              <a:t>毕业答辩</a:t>
            </a:r>
          </a:p>
        </p:txBody>
      </p:sp>
      <p:sp>
        <p:nvSpPr>
          <p:cNvPr id="6" name="任意多边形: 形状 17"/>
          <p:cNvSpPr/>
          <p:nvPr/>
        </p:nvSpPr>
        <p:spPr>
          <a:xfrm>
            <a:off x="6261100" y="0"/>
            <a:ext cx="5930900" cy="6894372"/>
          </a:xfrm>
          <a:custGeom>
            <a:avLst/>
            <a:gdLst>
              <a:gd name="connsiteX0" fmla="*/ 0 w 4934423"/>
              <a:gd name="connsiteY0" fmla="*/ 0 h 6858000"/>
              <a:gd name="connsiteX1" fmla="*/ 4934423 w 4934423"/>
              <a:gd name="connsiteY1" fmla="*/ 0 h 6858000"/>
              <a:gd name="connsiteX2" fmla="*/ 4934423 w 4934423"/>
              <a:gd name="connsiteY2" fmla="*/ 6858000 h 6858000"/>
              <a:gd name="connsiteX3" fmla="*/ 0 w 4934423"/>
              <a:gd name="connsiteY3" fmla="*/ 6858000 h 6858000"/>
              <a:gd name="connsiteX4" fmla="*/ 159373 w 4934423"/>
              <a:gd name="connsiteY4" fmla="*/ 6706052 h 6858000"/>
              <a:gd name="connsiteX5" fmla="*/ 1516772 w 4934423"/>
              <a:gd name="connsiteY5" fmla="*/ 3429000 h 6858000"/>
              <a:gd name="connsiteX6" fmla="*/ 159373 w 4934423"/>
              <a:gd name="connsiteY6" fmla="*/ 151948 h 6858000"/>
              <a:gd name="connsiteX7" fmla="*/ 0 w 4934423"/>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34423" h="6858000">
                <a:moveTo>
                  <a:pt x="0" y="0"/>
                </a:moveTo>
                <a:lnTo>
                  <a:pt x="4934423" y="0"/>
                </a:lnTo>
                <a:lnTo>
                  <a:pt x="4934423" y="6858000"/>
                </a:lnTo>
                <a:lnTo>
                  <a:pt x="0" y="6858000"/>
                </a:lnTo>
                <a:lnTo>
                  <a:pt x="159373" y="6706052"/>
                </a:lnTo>
                <a:cubicBezTo>
                  <a:pt x="998044" y="5867381"/>
                  <a:pt x="1516772" y="4708769"/>
                  <a:pt x="1516772" y="3429000"/>
                </a:cubicBezTo>
                <a:cubicBezTo>
                  <a:pt x="1516772" y="2149232"/>
                  <a:pt x="998044" y="990619"/>
                  <a:pt x="159373" y="151948"/>
                </a:cubicBezTo>
                <a:lnTo>
                  <a:pt x="0" y="0"/>
                </a:lnTo>
                <a:close/>
              </a:path>
            </a:pathLst>
          </a:custGeom>
          <a:gradFill flip="none" rotWithShape="1">
            <a:gsLst>
              <a:gs pos="0">
                <a:schemeClr val="dk1">
                  <a:lumMod val="100000"/>
                </a:schemeClr>
              </a:gs>
              <a:gs pos="71000">
                <a:schemeClr val="dk1">
                  <a:lumMod val="100000"/>
                </a:schemeClr>
              </a:gs>
            </a:gsLst>
            <a:lin ang="13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8" name="iconfont-11208-5297042"/>
          <p:cNvSpPr/>
          <p:nvPr/>
        </p:nvSpPr>
        <p:spPr>
          <a:xfrm>
            <a:off x="240665" y="328295"/>
            <a:ext cx="546735" cy="36449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1" name="直角三角形 20"/>
          <p:cNvSpPr/>
          <p:nvPr/>
        </p:nvSpPr>
        <p:spPr>
          <a:xfrm rot="5400000" flipH="1" flipV="1">
            <a:off x="1738791" y="-1413562"/>
            <a:ext cx="6821630" cy="9747817"/>
          </a:xfrm>
          <a:prstGeom prst="rtTriangle">
            <a:avLst/>
          </a:prstGeom>
          <a:gradFill>
            <a:gsLst>
              <a:gs pos="43000">
                <a:schemeClr val="tx2">
                  <a:lumMod val="20000"/>
                  <a:lumOff val="80000"/>
                  <a:alpha val="0"/>
                </a:schemeClr>
              </a:gs>
              <a:gs pos="100000">
                <a:schemeClr val="tx2">
                  <a:lumMod val="20000"/>
                  <a:lumOff val="80000"/>
                  <a:alpha val="4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7878008" y="4267893"/>
            <a:ext cx="3923593" cy="2783672"/>
            <a:chOff x="4659892" y="3664499"/>
            <a:chExt cx="3923593" cy="2783672"/>
          </a:xfrm>
          <a:solidFill>
            <a:schemeClr val="lt1">
              <a:alpha val="14000"/>
            </a:schemeClr>
          </a:solidFill>
        </p:grpSpPr>
        <p:sp>
          <p:nvSpPr>
            <p:cNvPr id="22" name="íṥḷíďe"/>
            <p:cNvSpPr/>
            <p:nvPr/>
          </p:nvSpPr>
          <p:spPr bwMode="auto">
            <a:xfrm>
              <a:off x="4659892" y="3664499"/>
              <a:ext cx="2119058" cy="2783672"/>
            </a:xfrm>
            <a:custGeom>
              <a:avLst/>
              <a:gdLst>
                <a:gd name="T0" fmla="*/ 28 w 321"/>
                <a:gd name="T1" fmla="*/ 93 h 333"/>
                <a:gd name="T2" fmla="*/ 99 w 321"/>
                <a:gd name="T3" fmla="*/ 68 h 333"/>
                <a:gd name="T4" fmla="*/ 108 w 321"/>
                <a:gd name="T5" fmla="*/ 34 h 333"/>
                <a:gd name="T6" fmla="*/ 298 w 321"/>
                <a:gd name="T7" fmla="*/ 303 h 333"/>
                <a:gd name="T8" fmla="*/ 0 w 321"/>
                <a:gd name="T9" fmla="*/ 333 h 333"/>
                <a:gd name="T10" fmla="*/ 181 w 321"/>
                <a:gd name="T11" fmla="*/ 68 h 333"/>
                <a:gd name="T12" fmla="*/ 193 w 321"/>
                <a:gd name="T13" fmla="*/ 50 h 333"/>
                <a:gd name="T14" fmla="*/ 181 w 321"/>
                <a:gd name="T15" fmla="*/ 92 h 333"/>
                <a:gd name="T16" fmla="*/ 193 w 321"/>
                <a:gd name="T17" fmla="*/ 106 h 333"/>
                <a:gd name="T18" fmla="*/ 181 w 321"/>
                <a:gd name="T19" fmla="*/ 92 h 333"/>
                <a:gd name="T20" fmla="*/ 187 w 321"/>
                <a:gd name="T21" fmla="*/ 87 h 333"/>
                <a:gd name="T22" fmla="*/ 187 w 321"/>
                <a:gd name="T23" fmla="*/ 71 h 333"/>
                <a:gd name="T24" fmla="*/ 205 w 321"/>
                <a:gd name="T25" fmla="*/ 64 h 333"/>
                <a:gd name="T26" fmla="*/ 217 w 321"/>
                <a:gd name="T27" fmla="*/ 46 h 333"/>
                <a:gd name="T28" fmla="*/ 205 w 321"/>
                <a:gd name="T29" fmla="*/ 89 h 333"/>
                <a:gd name="T30" fmla="*/ 217 w 321"/>
                <a:gd name="T31" fmla="*/ 103 h 333"/>
                <a:gd name="T32" fmla="*/ 205 w 321"/>
                <a:gd name="T33" fmla="*/ 89 h 333"/>
                <a:gd name="T34" fmla="*/ 211 w 321"/>
                <a:gd name="T35" fmla="*/ 83 h 333"/>
                <a:gd name="T36" fmla="*/ 211 w 321"/>
                <a:gd name="T37" fmla="*/ 67 h 333"/>
                <a:gd name="T38" fmla="*/ 57 w 321"/>
                <a:gd name="T39" fmla="*/ 127 h 333"/>
                <a:gd name="T40" fmla="*/ 69 w 321"/>
                <a:gd name="T41" fmla="*/ 109 h 333"/>
                <a:gd name="T42" fmla="*/ 57 w 321"/>
                <a:gd name="T43" fmla="*/ 190 h 333"/>
                <a:gd name="T44" fmla="*/ 69 w 321"/>
                <a:gd name="T45" fmla="*/ 205 h 333"/>
                <a:gd name="T46" fmla="*/ 57 w 321"/>
                <a:gd name="T47" fmla="*/ 190 h 333"/>
                <a:gd name="T48" fmla="*/ 63 w 321"/>
                <a:gd name="T49" fmla="*/ 185 h 333"/>
                <a:gd name="T50" fmla="*/ 63 w 321"/>
                <a:gd name="T51" fmla="*/ 169 h 333"/>
                <a:gd name="T52" fmla="*/ 57 w 321"/>
                <a:gd name="T53" fmla="*/ 166 h 333"/>
                <a:gd name="T54" fmla="*/ 69 w 321"/>
                <a:gd name="T55" fmla="*/ 149 h 333"/>
                <a:gd name="T56" fmla="*/ 57 w 321"/>
                <a:gd name="T57" fmla="*/ 131 h 333"/>
                <a:gd name="T58" fmla="*/ 69 w 321"/>
                <a:gd name="T59" fmla="*/ 144 h 333"/>
                <a:gd name="T60" fmla="*/ 57 w 321"/>
                <a:gd name="T61" fmla="*/ 131 h 333"/>
                <a:gd name="T62" fmla="*/ 145 w 321"/>
                <a:gd name="T63" fmla="*/ 184 h 333"/>
                <a:gd name="T64" fmla="*/ 145 w 321"/>
                <a:gd name="T65" fmla="*/ 162 h 333"/>
                <a:gd name="T66" fmla="*/ 137 w 321"/>
                <a:gd name="T67" fmla="*/ 294 h 333"/>
                <a:gd name="T68" fmla="*/ 154 w 321"/>
                <a:gd name="T69" fmla="*/ 272 h 333"/>
                <a:gd name="T70" fmla="*/ 137 w 321"/>
                <a:gd name="T71" fmla="*/ 245 h 333"/>
                <a:gd name="T72" fmla="*/ 154 w 321"/>
                <a:gd name="T73" fmla="*/ 265 h 333"/>
                <a:gd name="T74" fmla="*/ 137 w 321"/>
                <a:gd name="T75" fmla="*/ 245 h 333"/>
                <a:gd name="T76" fmla="*/ 145 w 321"/>
                <a:gd name="T77" fmla="*/ 239 h 333"/>
                <a:gd name="T78" fmla="*/ 145 w 321"/>
                <a:gd name="T79" fmla="*/ 217 h 333"/>
                <a:gd name="T80" fmla="*/ 137 w 321"/>
                <a:gd name="T81" fmla="*/ 212 h 333"/>
                <a:gd name="T82" fmla="*/ 154 w 321"/>
                <a:gd name="T83" fmla="*/ 188 h 333"/>
                <a:gd name="T84" fmla="*/ 111 w 321"/>
                <a:gd name="T85" fmla="*/ 169 h 333"/>
                <a:gd name="T86" fmla="*/ 127 w 321"/>
                <a:gd name="T87" fmla="*/ 186 h 333"/>
                <a:gd name="T88" fmla="*/ 111 w 321"/>
                <a:gd name="T89" fmla="*/ 169 h 333"/>
                <a:gd name="T90" fmla="*/ 119 w 321"/>
                <a:gd name="T91" fmla="*/ 294 h 333"/>
                <a:gd name="T92" fmla="*/ 119 w 321"/>
                <a:gd name="T93" fmla="*/ 273 h 333"/>
                <a:gd name="T94" fmla="*/ 111 w 321"/>
                <a:gd name="T95" fmla="*/ 267 h 333"/>
                <a:gd name="T96" fmla="*/ 127 w 321"/>
                <a:gd name="T97" fmla="*/ 246 h 333"/>
                <a:gd name="T98" fmla="*/ 111 w 321"/>
                <a:gd name="T99" fmla="*/ 221 h 333"/>
                <a:gd name="T100" fmla="*/ 127 w 321"/>
                <a:gd name="T101" fmla="*/ 240 h 333"/>
                <a:gd name="T102" fmla="*/ 111 w 321"/>
                <a:gd name="T103" fmla="*/ 221 h 333"/>
                <a:gd name="T104" fmla="*/ 119 w 321"/>
                <a:gd name="T105" fmla="*/ 214 h 333"/>
                <a:gd name="T106" fmla="*/ 119 w 321"/>
                <a:gd name="T107" fmla="*/ 193 h 333"/>
                <a:gd name="T108" fmla="*/ 127 w 321"/>
                <a:gd name="T109" fmla="*/ 62 h 333"/>
                <a:gd name="T110" fmla="*/ 171 w 321"/>
                <a:gd name="T111" fmla="*/ 117 h 333"/>
                <a:gd name="T112" fmla="*/ 224 w 321"/>
                <a:gd name="T113" fmla="*/ 134 h 333"/>
                <a:gd name="T114" fmla="*/ 239 w 321"/>
                <a:gd name="T115" fmla="*/ 28 h 333"/>
                <a:gd name="T116" fmla="*/ 51 w 321"/>
                <a:gd name="T117" fmla="*/ 303 h 333"/>
                <a:gd name="T118" fmla="*/ 118 w 321"/>
                <a:gd name="T119" fmla="*/ 129 h 333"/>
                <a:gd name="T120" fmla="*/ 51 w 321"/>
                <a:gd name="T121" fmla="*/ 303 h 333"/>
                <a:gd name="T122" fmla="*/ 166 w 321"/>
                <a:gd name="T123" fmla="*/ 142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333">
                  <a:moveTo>
                    <a:pt x="0" y="303"/>
                  </a:moveTo>
                  <a:cubicBezTo>
                    <a:pt x="28" y="303"/>
                    <a:pt x="28" y="303"/>
                    <a:pt x="28" y="303"/>
                  </a:cubicBezTo>
                  <a:cubicBezTo>
                    <a:pt x="28" y="93"/>
                    <a:pt x="28" y="93"/>
                    <a:pt x="28" y="93"/>
                  </a:cubicBezTo>
                  <a:cubicBezTo>
                    <a:pt x="28" y="84"/>
                    <a:pt x="28" y="84"/>
                    <a:pt x="28" y="84"/>
                  </a:cubicBezTo>
                  <a:cubicBezTo>
                    <a:pt x="37" y="82"/>
                    <a:pt x="37" y="82"/>
                    <a:pt x="37" y="82"/>
                  </a:cubicBezTo>
                  <a:cubicBezTo>
                    <a:pt x="99" y="68"/>
                    <a:pt x="99" y="68"/>
                    <a:pt x="99" y="68"/>
                  </a:cubicBezTo>
                  <a:cubicBezTo>
                    <a:pt x="99" y="45"/>
                    <a:pt x="99" y="45"/>
                    <a:pt x="99" y="45"/>
                  </a:cubicBezTo>
                  <a:cubicBezTo>
                    <a:pt x="99" y="36"/>
                    <a:pt x="99" y="36"/>
                    <a:pt x="99" y="36"/>
                  </a:cubicBezTo>
                  <a:cubicBezTo>
                    <a:pt x="108" y="34"/>
                    <a:pt x="108" y="34"/>
                    <a:pt x="108" y="34"/>
                  </a:cubicBezTo>
                  <a:cubicBezTo>
                    <a:pt x="262" y="0"/>
                    <a:pt x="262" y="0"/>
                    <a:pt x="262" y="0"/>
                  </a:cubicBezTo>
                  <a:cubicBezTo>
                    <a:pt x="298" y="35"/>
                    <a:pt x="298" y="35"/>
                    <a:pt x="298" y="35"/>
                  </a:cubicBezTo>
                  <a:cubicBezTo>
                    <a:pt x="298" y="303"/>
                    <a:pt x="298" y="303"/>
                    <a:pt x="298" y="303"/>
                  </a:cubicBezTo>
                  <a:cubicBezTo>
                    <a:pt x="321" y="303"/>
                    <a:pt x="321" y="303"/>
                    <a:pt x="321" y="303"/>
                  </a:cubicBezTo>
                  <a:cubicBezTo>
                    <a:pt x="321" y="333"/>
                    <a:pt x="321" y="333"/>
                    <a:pt x="321" y="333"/>
                  </a:cubicBezTo>
                  <a:cubicBezTo>
                    <a:pt x="0" y="333"/>
                    <a:pt x="0" y="333"/>
                    <a:pt x="0" y="333"/>
                  </a:cubicBezTo>
                  <a:cubicBezTo>
                    <a:pt x="0" y="303"/>
                    <a:pt x="0" y="303"/>
                    <a:pt x="0" y="303"/>
                  </a:cubicBezTo>
                  <a:close/>
                  <a:moveTo>
                    <a:pt x="181" y="53"/>
                  </a:moveTo>
                  <a:cubicBezTo>
                    <a:pt x="181" y="58"/>
                    <a:pt x="181" y="63"/>
                    <a:pt x="181" y="68"/>
                  </a:cubicBezTo>
                  <a:cubicBezTo>
                    <a:pt x="183" y="68"/>
                    <a:pt x="185" y="67"/>
                    <a:pt x="187" y="67"/>
                  </a:cubicBezTo>
                  <a:cubicBezTo>
                    <a:pt x="189" y="67"/>
                    <a:pt x="191" y="66"/>
                    <a:pt x="193" y="66"/>
                  </a:cubicBezTo>
                  <a:cubicBezTo>
                    <a:pt x="193" y="61"/>
                    <a:pt x="193" y="55"/>
                    <a:pt x="193" y="50"/>
                  </a:cubicBezTo>
                  <a:cubicBezTo>
                    <a:pt x="191" y="51"/>
                    <a:pt x="189" y="51"/>
                    <a:pt x="187" y="52"/>
                  </a:cubicBezTo>
                  <a:cubicBezTo>
                    <a:pt x="185" y="52"/>
                    <a:pt x="183" y="53"/>
                    <a:pt x="181" y="53"/>
                  </a:cubicBezTo>
                  <a:close/>
                  <a:moveTo>
                    <a:pt x="181" y="92"/>
                  </a:moveTo>
                  <a:cubicBezTo>
                    <a:pt x="181" y="97"/>
                    <a:pt x="181" y="102"/>
                    <a:pt x="181" y="107"/>
                  </a:cubicBezTo>
                  <a:cubicBezTo>
                    <a:pt x="183" y="107"/>
                    <a:pt x="185" y="107"/>
                    <a:pt x="187" y="106"/>
                  </a:cubicBezTo>
                  <a:cubicBezTo>
                    <a:pt x="189" y="106"/>
                    <a:pt x="191" y="106"/>
                    <a:pt x="193" y="106"/>
                  </a:cubicBezTo>
                  <a:cubicBezTo>
                    <a:pt x="193" y="101"/>
                    <a:pt x="193" y="95"/>
                    <a:pt x="193" y="90"/>
                  </a:cubicBezTo>
                  <a:cubicBezTo>
                    <a:pt x="191" y="91"/>
                    <a:pt x="189" y="91"/>
                    <a:pt x="187" y="91"/>
                  </a:cubicBezTo>
                  <a:cubicBezTo>
                    <a:pt x="185" y="91"/>
                    <a:pt x="183" y="92"/>
                    <a:pt x="181" y="92"/>
                  </a:cubicBezTo>
                  <a:close/>
                  <a:moveTo>
                    <a:pt x="181" y="72"/>
                  </a:moveTo>
                  <a:cubicBezTo>
                    <a:pt x="181" y="77"/>
                    <a:pt x="181" y="83"/>
                    <a:pt x="181" y="88"/>
                  </a:cubicBezTo>
                  <a:cubicBezTo>
                    <a:pt x="183" y="87"/>
                    <a:pt x="185" y="87"/>
                    <a:pt x="187" y="87"/>
                  </a:cubicBezTo>
                  <a:cubicBezTo>
                    <a:pt x="189" y="86"/>
                    <a:pt x="191" y="86"/>
                    <a:pt x="193" y="86"/>
                  </a:cubicBezTo>
                  <a:cubicBezTo>
                    <a:pt x="193" y="80"/>
                    <a:pt x="193" y="75"/>
                    <a:pt x="193" y="70"/>
                  </a:cubicBezTo>
                  <a:cubicBezTo>
                    <a:pt x="191" y="71"/>
                    <a:pt x="189" y="71"/>
                    <a:pt x="187" y="71"/>
                  </a:cubicBezTo>
                  <a:cubicBezTo>
                    <a:pt x="185" y="72"/>
                    <a:pt x="183" y="72"/>
                    <a:pt x="181" y="72"/>
                  </a:cubicBezTo>
                  <a:close/>
                  <a:moveTo>
                    <a:pt x="205" y="49"/>
                  </a:moveTo>
                  <a:cubicBezTo>
                    <a:pt x="205" y="54"/>
                    <a:pt x="205" y="59"/>
                    <a:pt x="205" y="64"/>
                  </a:cubicBezTo>
                  <a:cubicBezTo>
                    <a:pt x="207" y="64"/>
                    <a:pt x="209" y="63"/>
                    <a:pt x="211" y="63"/>
                  </a:cubicBezTo>
                  <a:cubicBezTo>
                    <a:pt x="213" y="63"/>
                    <a:pt x="215" y="62"/>
                    <a:pt x="217" y="62"/>
                  </a:cubicBezTo>
                  <a:cubicBezTo>
                    <a:pt x="217" y="56"/>
                    <a:pt x="217" y="51"/>
                    <a:pt x="217" y="46"/>
                  </a:cubicBezTo>
                  <a:cubicBezTo>
                    <a:pt x="215" y="46"/>
                    <a:pt x="213" y="47"/>
                    <a:pt x="211" y="47"/>
                  </a:cubicBezTo>
                  <a:cubicBezTo>
                    <a:pt x="209" y="48"/>
                    <a:pt x="207" y="48"/>
                    <a:pt x="205" y="49"/>
                  </a:cubicBezTo>
                  <a:close/>
                  <a:moveTo>
                    <a:pt x="205" y="89"/>
                  </a:moveTo>
                  <a:cubicBezTo>
                    <a:pt x="205" y="94"/>
                    <a:pt x="205" y="99"/>
                    <a:pt x="205" y="104"/>
                  </a:cubicBezTo>
                  <a:cubicBezTo>
                    <a:pt x="207" y="104"/>
                    <a:pt x="209" y="104"/>
                    <a:pt x="211" y="104"/>
                  </a:cubicBezTo>
                  <a:cubicBezTo>
                    <a:pt x="213" y="104"/>
                    <a:pt x="215" y="103"/>
                    <a:pt x="217" y="103"/>
                  </a:cubicBezTo>
                  <a:cubicBezTo>
                    <a:pt x="217" y="98"/>
                    <a:pt x="217" y="92"/>
                    <a:pt x="217" y="87"/>
                  </a:cubicBezTo>
                  <a:cubicBezTo>
                    <a:pt x="215" y="87"/>
                    <a:pt x="213" y="88"/>
                    <a:pt x="211" y="88"/>
                  </a:cubicBezTo>
                  <a:cubicBezTo>
                    <a:pt x="209" y="88"/>
                    <a:pt x="207" y="89"/>
                    <a:pt x="205" y="89"/>
                  </a:cubicBezTo>
                  <a:close/>
                  <a:moveTo>
                    <a:pt x="205" y="69"/>
                  </a:moveTo>
                  <a:cubicBezTo>
                    <a:pt x="205" y="74"/>
                    <a:pt x="205" y="79"/>
                    <a:pt x="205" y="84"/>
                  </a:cubicBezTo>
                  <a:cubicBezTo>
                    <a:pt x="207" y="84"/>
                    <a:pt x="209" y="84"/>
                    <a:pt x="211" y="83"/>
                  </a:cubicBezTo>
                  <a:cubicBezTo>
                    <a:pt x="213" y="83"/>
                    <a:pt x="215" y="83"/>
                    <a:pt x="217" y="82"/>
                  </a:cubicBezTo>
                  <a:cubicBezTo>
                    <a:pt x="217" y="77"/>
                    <a:pt x="217" y="72"/>
                    <a:pt x="217" y="66"/>
                  </a:cubicBezTo>
                  <a:cubicBezTo>
                    <a:pt x="215" y="67"/>
                    <a:pt x="213" y="67"/>
                    <a:pt x="211" y="67"/>
                  </a:cubicBezTo>
                  <a:cubicBezTo>
                    <a:pt x="209" y="68"/>
                    <a:pt x="207" y="68"/>
                    <a:pt x="205" y="69"/>
                  </a:cubicBezTo>
                  <a:close/>
                  <a:moveTo>
                    <a:pt x="57" y="112"/>
                  </a:moveTo>
                  <a:cubicBezTo>
                    <a:pt x="57" y="117"/>
                    <a:pt x="57" y="122"/>
                    <a:pt x="57" y="127"/>
                  </a:cubicBezTo>
                  <a:cubicBezTo>
                    <a:pt x="59" y="126"/>
                    <a:pt x="61" y="126"/>
                    <a:pt x="63" y="126"/>
                  </a:cubicBezTo>
                  <a:cubicBezTo>
                    <a:pt x="65" y="125"/>
                    <a:pt x="67" y="125"/>
                    <a:pt x="69" y="124"/>
                  </a:cubicBezTo>
                  <a:cubicBezTo>
                    <a:pt x="69" y="119"/>
                    <a:pt x="69" y="114"/>
                    <a:pt x="69" y="109"/>
                  </a:cubicBezTo>
                  <a:cubicBezTo>
                    <a:pt x="67" y="109"/>
                    <a:pt x="65" y="110"/>
                    <a:pt x="63" y="110"/>
                  </a:cubicBezTo>
                  <a:cubicBezTo>
                    <a:pt x="61" y="111"/>
                    <a:pt x="59" y="111"/>
                    <a:pt x="57" y="112"/>
                  </a:cubicBezTo>
                  <a:close/>
                  <a:moveTo>
                    <a:pt x="57" y="190"/>
                  </a:moveTo>
                  <a:cubicBezTo>
                    <a:pt x="57" y="195"/>
                    <a:pt x="57" y="200"/>
                    <a:pt x="57" y="205"/>
                  </a:cubicBezTo>
                  <a:cubicBezTo>
                    <a:pt x="59" y="205"/>
                    <a:pt x="61" y="205"/>
                    <a:pt x="63" y="205"/>
                  </a:cubicBezTo>
                  <a:cubicBezTo>
                    <a:pt x="65" y="205"/>
                    <a:pt x="67" y="205"/>
                    <a:pt x="69" y="205"/>
                  </a:cubicBezTo>
                  <a:cubicBezTo>
                    <a:pt x="69" y="199"/>
                    <a:pt x="69" y="194"/>
                    <a:pt x="69" y="189"/>
                  </a:cubicBezTo>
                  <a:cubicBezTo>
                    <a:pt x="67" y="189"/>
                    <a:pt x="65" y="189"/>
                    <a:pt x="63" y="189"/>
                  </a:cubicBezTo>
                  <a:cubicBezTo>
                    <a:pt x="61" y="189"/>
                    <a:pt x="59" y="189"/>
                    <a:pt x="57" y="190"/>
                  </a:cubicBezTo>
                  <a:close/>
                  <a:moveTo>
                    <a:pt x="57" y="170"/>
                  </a:moveTo>
                  <a:cubicBezTo>
                    <a:pt x="57" y="175"/>
                    <a:pt x="57" y="180"/>
                    <a:pt x="57" y="185"/>
                  </a:cubicBezTo>
                  <a:cubicBezTo>
                    <a:pt x="59" y="185"/>
                    <a:pt x="61" y="185"/>
                    <a:pt x="63" y="185"/>
                  </a:cubicBezTo>
                  <a:cubicBezTo>
                    <a:pt x="65" y="184"/>
                    <a:pt x="67" y="184"/>
                    <a:pt x="69" y="184"/>
                  </a:cubicBezTo>
                  <a:cubicBezTo>
                    <a:pt x="69" y="179"/>
                    <a:pt x="69" y="174"/>
                    <a:pt x="69" y="169"/>
                  </a:cubicBezTo>
                  <a:cubicBezTo>
                    <a:pt x="67" y="169"/>
                    <a:pt x="65" y="169"/>
                    <a:pt x="63" y="169"/>
                  </a:cubicBezTo>
                  <a:cubicBezTo>
                    <a:pt x="61" y="169"/>
                    <a:pt x="59" y="170"/>
                    <a:pt x="57" y="170"/>
                  </a:cubicBezTo>
                  <a:close/>
                  <a:moveTo>
                    <a:pt x="57" y="150"/>
                  </a:moveTo>
                  <a:cubicBezTo>
                    <a:pt x="57" y="155"/>
                    <a:pt x="57" y="161"/>
                    <a:pt x="57" y="166"/>
                  </a:cubicBezTo>
                  <a:cubicBezTo>
                    <a:pt x="59" y="165"/>
                    <a:pt x="61" y="165"/>
                    <a:pt x="63" y="165"/>
                  </a:cubicBezTo>
                  <a:cubicBezTo>
                    <a:pt x="65" y="165"/>
                    <a:pt x="67" y="165"/>
                    <a:pt x="69" y="164"/>
                  </a:cubicBezTo>
                  <a:cubicBezTo>
                    <a:pt x="69" y="159"/>
                    <a:pt x="69" y="154"/>
                    <a:pt x="69" y="149"/>
                  </a:cubicBezTo>
                  <a:cubicBezTo>
                    <a:pt x="67" y="149"/>
                    <a:pt x="65" y="149"/>
                    <a:pt x="63" y="150"/>
                  </a:cubicBezTo>
                  <a:cubicBezTo>
                    <a:pt x="61" y="150"/>
                    <a:pt x="59" y="150"/>
                    <a:pt x="57" y="150"/>
                  </a:cubicBezTo>
                  <a:close/>
                  <a:moveTo>
                    <a:pt x="57" y="131"/>
                  </a:moveTo>
                  <a:cubicBezTo>
                    <a:pt x="57" y="136"/>
                    <a:pt x="57" y="141"/>
                    <a:pt x="57" y="146"/>
                  </a:cubicBezTo>
                  <a:cubicBezTo>
                    <a:pt x="59" y="146"/>
                    <a:pt x="61" y="145"/>
                    <a:pt x="63" y="145"/>
                  </a:cubicBezTo>
                  <a:cubicBezTo>
                    <a:pt x="65" y="145"/>
                    <a:pt x="67" y="144"/>
                    <a:pt x="69" y="144"/>
                  </a:cubicBezTo>
                  <a:cubicBezTo>
                    <a:pt x="69" y="139"/>
                    <a:pt x="69" y="134"/>
                    <a:pt x="69" y="129"/>
                  </a:cubicBezTo>
                  <a:cubicBezTo>
                    <a:pt x="67" y="129"/>
                    <a:pt x="65" y="129"/>
                    <a:pt x="63" y="130"/>
                  </a:cubicBezTo>
                  <a:cubicBezTo>
                    <a:pt x="61" y="130"/>
                    <a:pt x="59" y="131"/>
                    <a:pt x="57" y="131"/>
                  </a:cubicBezTo>
                  <a:close/>
                  <a:moveTo>
                    <a:pt x="137" y="164"/>
                  </a:moveTo>
                  <a:cubicBezTo>
                    <a:pt x="137" y="171"/>
                    <a:pt x="137" y="178"/>
                    <a:pt x="137" y="185"/>
                  </a:cubicBezTo>
                  <a:cubicBezTo>
                    <a:pt x="140" y="185"/>
                    <a:pt x="143" y="184"/>
                    <a:pt x="145" y="184"/>
                  </a:cubicBezTo>
                  <a:cubicBezTo>
                    <a:pt x="148" y="183"/>
                    <a:pt x="151" y="182"/>
                    <a:pt x="154" y="182"/>
                  </a:cubicBezTo>
                  <a:cubicBezTo>
                    <a:pt x="154" y="175"/>
                    <a:pt x="154" y="167"/>
                    <a:pt x="154" y="160"/>
                  </a:cubicBezTo>
                  <a:cubicBezTo>
                    <a:pt x="151" y="161"/>
                    <a:pt x="148" y="162"/>
                    <a:pt x="145" y="162"/>
                  </a:cubicBezTo>
                  <a:cubicBezTo>
                    <a:pt x="143" y="163"/>
                    <a:pt x="140" y="164"/>
                    <a:pt x="137" y="164"/>
                  </a:cubicBezTo>
                  <a:close/>
                  <a:moveTo>
                    <a:pt x="137" y="273"/>
                  </a:moveTo>
                  <a:cubicBezTo>
                    <a:pt x="137" y="280"/>
                    <a:pt x="137" y="287"/>
                    <a:pt x="137" y="294"/>
                  </a:cubicBezTo>
                  <a:cubicBezTo>
                    <a:pt x="140" y="294"/>
                    <a:pt x="143" y="294"/>
                    <a:pt x="145" y="294"/>
                  </a:cubicBezTo>
                  <a:cubicBezTo>
                    <a:pt x="148" y="294"/>
                    <a:pt x="151" y="294"/>
                    <a:pt x="154" y="294"/>
                  </a:cubicBezTo>
                  <a:cubicBezTo>
                    <a:pt x="154" y="287"/>
                    <a:pt x="154" y="279"/>
                    <a:pt x="154" y="272"/>
                  </a:cubicBezTo>
                  <a:cubicBezTo>
                    <a:pt x="151" y="272"/>
                    <a:pt x="148" y="272"/>
                    <a:pt x="145" y="273"/>
                  </a:cubicBezTo>
                  <a:cubicBezTo>
                    <a:pt x="143" y="273"/>
                    <a:pt x="140" y="273"/>
                    <a:pt x="137" y="273"/>
                  </a:cubicBezTo>
                  <a:close/>
                  <a:moveTo>
                    <a:pt x="137" y="245"/>
                  </a:moveTo>
                  <a:cubicBezTo>
                    <a:pt x="137" y="252"/>
                    <a:pt x="137" y="259"/>
                    <a:pt x="137" y="266"/>
                  </a:cubicBezTo>
                  <a:cubicBezTo>
                    <a:pt x="140" y="266"/>
                    <a:pt x="143" y="266"/>
                    <a:pt x="145" y="266"/>
                  </a:cubicBezTo>
                  <a:cubicBezTo>
                    <a:pt x="148" y="266"/>
                    <a:pt x="151" y="266"/>
                    <a:pt x="154" y="265"/>
                  </a:cubicBezTo>
                  <a:cubicBezTo>
                    <a:pt x="154" y="258"/>
                    <a:pt x="154" y="251"/>
                    <a:pt x="154" y="244"/>
                  </a:cubicBezTo>
                  <a:cubicBezTo>
                    <a:pt x="151" y="244"/>
                    <a:pt x="148" y="244"/>
                    <a:pt x="145" y="245"/>
                  </a:cubicBezTo>
                  <a:cubicBezTo>
                    <a:pt x="143" y="245"/>
                    <a:pt x="140" y="245"/>
                    <a:pt x="137" y="245"/>
                  </a:cubicBezTo>
                  <a:close/>
                  <a:moveTo>
                    <a:pt x="137" y="218"/>
                  </a:moveTo>
                  <a:cubicBezTo>
                    <a:pt x="137" y="225"/>
                    <a:pt x="137" y="232"/>
                    <a:pt x="137" y="239"/>
                  </a:cubicBezTo>
                  <a:cubicBezTo>
                    <a:pt x="140" y="239"/>
                    <a:pt x="143" y="239"/>
                    <a:pt x="145" y="239"/>
                  </a:cubicBezTo>
                  <a:cubicBezTo>
                    <a:pt x="148" y="238"/>
                    <a:pt x="151" y="238"/>
                    <a:pt x="154" y="238"/>
                  </a:cubicBezTo>
                  <a:cubicBezTo>
                    <a:pt x="154" y="230"/>
                    <a:pt x="154" y="223"/>
                    <a:pt x="154" y="216"/>
                  </a:cubicBezTo>
                  <a:cubicBezTo>
                    <a:pt x="151" y="216"/>
                    <a:pt x="148" y="217"/>
                    <a:pt x="145" y="217"/>
                  </a:cubicBezTo>
                  <a:cubicBezTo>
                    <a:pt x="143" y="218"/>
                    <a:pt x="140" y="218"/>
                    <a:pt x="137" y="218"/>
                  </a:cubicBezTo>
                  <a:close/>
                  <a:moveTo>
                    <a:pt x="137" y="191"/>
                  </a:moveTo>
                  <a:cubicBezTo>
                    <a:pt x="137" y="198"/>
                    <a:pt x="137" y="205"/>
                    <a:pt x="137" y="212"/>
                  </a:cubicBezTo>
                  <a:cubicBezTo>
                    <a:pt x="140" y="212"/>
                    <a:pt x="143" y="211"/>
                    <a:pt x="145" y="211"/>
                  </a:cubicBezTo>
                  <a:cubicBezTo>
                    <a:pt x="148" y="210"/>
                    <a:pt x="151" y="210"/>
                    <a:pt x="154" y="210"/>
                  </a:cubicBezTo>
                  <a:cubicBezTo>
                    <a:pt x="154" y="202"/>
                    <a:pt x="154" y="195"/>
                    <a:pt x="154" y="188"/>
                  </a:cubicBezTo>
                  <a:cubicBezTo>
                    <a:pt x="151" y="188"/>
                    <a:pt x="148" y="189"/>
                    <a:pt x="145" y="190"/>
                  </a:cubicBezTo>
                  <a:cubicBezTo>
                    <a:pt x="143" y="190"/>
                    <a:pt x="140" y="191"/>
                    <a:pt x="137" y="191"/>
                  </a:cubicBezTo>
                  <a:close/>
                  <a:moveTo>
                    <a:pt x="111" y="169"/>
                  </a:moveTo>
                  <a:cubicBezTo>
                    <a:pt x="111" y="176"/>
                    <a:pt x="111" y="183"/>
                    <a:pt x="111" y="189"/>
                  </a:cubicBezTo>
                  <a:cubicBezTo>
                    <a:pt x="113" y="189"/>
                    <a:pt x="116" y="188"/>
                    <a:pt x="119" y="188"/>
                  </a:cubicBezTo>
                  <a:cubicBezTo>
                    <a:pt x="121" y="187"/>
                    <a:pt x="124" y="187"/>
                    <a:pt x="127" y="186"/>
                  </a:cubicBezTo>
                  <a:cubicBezTo>
                    <a:pt x="127" y="179"/>
                    <a:pt x="127" y="172"/>
                    <a:pt x="127" y="165"/>
                  </a:cubicBezTo>
                  <a:cubicBezTo>
                    <a:pt x="124" y="166"/>
                    <a:pt x="121" y="166"/>
                    <a:pt x="119" y="167"/>
                  </a:cubicBezTo>
                  <a:cubicBezTo>
                    <a:pt x="116" y="168"/>
                    <a:pt x="113" y="168"/>
                    <a:pt x="111" y="169"/>
                  </a:cubicBezTo>
                  <a:close/>
                  <a:moveTo>
                    <a:pt x="111" y="274"/>
                  </a:moveTo>
                  <a:cubicBezTo>
                    <a:pt x="111" y="280"/>
                    <a:pt x="111" y="287"/>
                    <a:pt x="111" y="294"/>
                  </a:cubicBezTo>
                  <a:cubicBezTo>
                    <a:pt x="113" y="294"/>
                    <a:pt x="116" y="294"/>
                    <a:pt x="119" y="294"/>
                  </a:cubicBezTo>
                  <a:cubicBezTo>
                    <a:pt x="121" y="294"/>
                    <a:pt x="124" y="294"/>
                    <a:pt x="127" y="294"/>
                  </a:cubicBezTo>
                  <a:cubicBezTo>
                    <a:pt x="127" y="287"/>
                    <a:pt x="127" y="280"/>
                    <a:pt x="127" y="273"/>
                  </a:cubicBezTo>
                  <a:cubicBezTo>
                    <a:pt x="124" y="273"/>
                    <a:pt x="121" y="273"/>
                    <a:pt x="119" y="273"/>
                  </a:cubicBezTo>
                  <a:cubicBezTo>
                    <a:pt x="116" y="273"/>
                    <a:pt x="113" y="273"/>
                    <a:pt x="111" y="274"/>
                  </a:cubicBezTo>
                  <a:close/>
                  <a:moveTo>
                    <a:pt x="111" y="247"/>
                  </a:moveTo>
                  <a:cubicBezTo>
                    <a:pt x="111" y="254"/>
                    <a:pt x="111" y="260"/>
                    <a:pt x="111" y="267"/>
                  </a:cubicBezTo>
                  <a:cubicBezTo>
                    <a:pt x="113" y="267"/>
                    <a:pt x="116" y="267"/>
                    <a:pt x="119" y="267"/>
                  </a:cubicBezTo>
                  <a:cubicBezTo>
                    <a:pt x="121" y="267"/>
                    <a:pt x="124" y="266"/>
                    <a:pt x="127" y="266"/>
                  </a:cubicBezTo>
                  <a:cubicBezTo>
                    <a:pt x="127" y="259"/>
                    <a:pt x="127" y="252"/>
                    <a:pt x="127" y="246"/>
                  </a:cubicBezTo>
                  <a:cubicBezTo>
                    <a:pt x="124" y="246"/>
                    <a:pt x="121" y="246"/>
                    <a:pt x="119" y="246"/>
                  </a:cubicBezTo>
                  <a:cubicBezTo>
                    <a:pt x="116" y="246"/>
                    <a:pt x="113" y="247"/>
                    <a:pt x="111" y="247"/>
                  </a:cubicBezTo>
                  <a:close/>
                  <a:moveTo>
                    <a:pt x="111" y="221"/>
                  </a:moveTo>
                  <a:cubicBezTo>
                    <a:pt x="111" y="228"/>
                    <a:pt x="111" y="235"/>
                    <a:pt x="111" y="241"/>
                  </a:cubicBezTo>
                  <a:cubicBezTo>
                    <a:pt x="113" y="241"/>
                    <a:pt x="116" y="241"/>
                    <a:pt x="119" y="241"/>
                  </a:cubicBezTo>
                  <a:cubicBezTo>
                    <a:pt x="121" y="240"/>
                    <a:pt x="124" y="240"/>
                    <a:pt x="127" y="240"/>
                  </a:cubicBezTo>
                  <a:cubicBezTo>
                    <a:pt x="127" y="233"/>
                    <a:pt x="127" y="226"/>
                    <a:pt x="127" y="219"/>
                  </a:cubicBezTo>
                  <a:cubicBezTo>
                    <a:pt x="124" y="219"/>
                    <a:pt x="121" y="220"/>
                    <a:pt x="119" y="220"/>
                  </a:cubicBezTo>
                  <a:cubicBezTo>
                    <a:pt x="116" y="220"/>
                    <a:pt x="113" y="221"/>
                    <a:pt x="111" y="221"/>
                  </a:cubicBezTo>
                  <a:close/>
                  <a:moveTo>
                    <a:pt x="111" y="195"/>
                  </a:moveTo>
                  <a:cubicBezTo>
                    <a:pt x="111" y="202"/>
                    <a:pt x="111" y="208"/>
                    <a:pt x="111" y="215"/>
                  </a:cubicBezTo>
                  <a:cubicBezTo>
                    <a:pt x="113" y="215"/>
                    <a:pt x="116" y="214"/>
                    <a:pt x="119" y="214"/>
                  </a:cubicBezTo>
                  <a:cubicBezTo>
                    <a:pt x="121" y="214"/>
                    <a:pt x="124" y="213"/>
                    <a:pt x="127" y="213"/>
                  </a:cubicBezTo>
                  <a:cubicBezTo>
                    <a:pt x="127" y="206"/>
                    <a:pt x="127" y="199"/>
                    <a:pt x="127" y="192"/>
                  </a:cubicBezTo>
                  <a:cubicBezTo>
                    <a:pt x="124" y="192"/>
                    <a:pt x="121" y="193"/>
                    <a:pt x="119" y="193"/>
                  </a:cubicBezTo>
                  <a:cubicBezTo>
                    <a:pt x="116" y="194"/>
                    <a:pt x="113" y="194"/>
                    <a:pt x="111" y="195"/>
                  </a:cubicBezTo>
                  <a:close/>
                  <a:moveTo>
                    <a:pt x="122" y="63"/>
                  </a:moveTo>
                  <a:cubicBezTo>
                    <a:pt x="127" y="62"/>
                    <a:pt x="127" y="62"/>
                    <a:pt x="127" y="62"/>
                  </a:cubicBezTo>
                  <a:cubicBezTo>
                    <a:pt x="141" y="59"/>
                    <a:pt x="141" y="59"/>
                    <a:pt x="141" y="59"/>
                  </a:cubicBezTo>
                  <a:cubicBezTo>
                    <a:pt x="171" y="76"/>
                    <a:pt x="171" y="76"/>
                    <a:pt x="171" y="76"/>
                  </a:cubicBezTo>
                  <a:cubicBezTo>
                    <a:pt x="171" y="117"/>
                    <a:pt x="171" y="117"/>
                    <a:pt x="171" y="117"/>
                  </a:cubicBezTo>
                  <a:cubicBezTo>
                    <a:pt x="174" y="117"/>
                    <a:pt x="174" y="117"/>
                    <a:pt x="174" y="117"/>
                  </a:cubicBezTo>
                  <a:cubicBezTo>
                    <a:pt x="188" y="114"/>
                    <a:pt x="188" y="114"/>
                    <a:pt x="188" y="114"/>
                  </a:cubicBezTo>
                  <a:cubicBezTo>
                    <a:pt x="224" y="134"/>
                    <a:pt x="224" y="134"/>
                    <a:pt x="224" y="134"/>
                  </a:cubicBezTo>
                  <a:cubicBezTo>
                    <a:pt x="224" y="303"/>
                    <a:pt x="224" y="303"/>
                    <a:pt x="224" y="303"/>
                  </a:cubicBezTo>
                  <a:cubicBezTo>
                    <a:pt x="239" y="303"/>
                    <a:pt x="239" y="303"/>
                    <a:pt x="239" y="303"/>
                  </a:cubicBezTo>
                  <a:cubicBezTo>
                    <a:pt x="239" y="28"/>
                    <a:pt x="239" y="28"/>
                    <a:pt x="239" y="28"/>
                  </a:cubicBezTo>
                  <a:cubicBezTo>
                    <a:pt x="122" y="55"/>
                    <a:pt x="122" y="55"/>
                    <a:pt x="122" y="55"/>
                  </a:cubicBezTo>
                  <a:cubicBezTo>
                    <a:pt x="122" y="63"/>
                    <a:pt x="122" y="63"/>
                    <a:pt x="122" y="63"/>
                  </a:cubicBezTo>
                  <a:close/>
                  <a:moveTo>
                    <a:pt x="51" y="303"/>
                  </a:moveTo>
                  <a:cubicBezTo>
                    <a:pt x="76" y="303"/>
                    <a:pt x="76" y="303"/>
                    <a:pt x="76" y="303"/>
                  </a:cubicBezTo>
                  <a:cubicBezTo>
                    <a:pt x="76" y="138"/>
                    <a:pt x="76" y="138"/>
                    <a:pt x="76" y="138"/>
                  </a:cubicBezTo>
                  <a:cubicBezTo>
                    <a:pt x="118" y="129"/>
                    <a:pt x="118" y="129"/>
                    <a:pt x="118" y="129"/>
                  </a:cubicBezTo>
                  <a:cubicBezTo>
                    <a:pt x="118" y="87"/>
                    <a:pt x="118" y="87"/>
                    <a:pt x="118" y="87"/>
                  </a:cubicBezTo>
                  <a:cubicBezTo>
                    <a:pt x="51" y="102"/>
                    <a:pt x="51" y="102"/>
                    <a:pt x="51" y="102"/>
                  </a:cubicBezTo>
                  <a:cubicBezTo>
                    <a:pt x="51" y="303"/>
                    <a:pt x="51" y="303"/>
                    <a:pt x="51" y="303"/>
                  </a:cubicBezTo>
                  <a:close/>
                  <a:moveTo>
                    <a:pt x="98" y="303"/>
                  </a:moveTo>
                  <a:cubicBezTo>
                    <a:pt x="166" y="303"/>
                    <a:pt x="166" y="303"/>
                    <a:pt x="166" y="303"/>
                  </a:cubicBezTo>
                  <a:cubicBezTo>
                    <a:pt x="166" y="142"/>
                    <a:pt x="166" y="142"/>
                    <a:pt x="166" y="142"/>
                  </a:cubicBezTo>
                  <a:cubicBezTo>
                    <a:pt x="98" y="153"/>
                    <a:pt x="98" y="153"/>
                    <a:pt x="98" y="153"/>
                  </a:cubicBezTo>
                  <a:lnTo>
                    <a:pt x="98" y="303"/>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3" name="ïṡḷidê"/>
            <p:cNvSpPr/>
            <p:nvPr/>
          </p:nvSpPr>
          <p:spPr bwMode="auto">
            <a:xfrm>
              <a:off x="6667755" y="4092450"/>
              <a:ext cx="1915730" cy="2203742"/>
            </a:xfrm>
            <a:custGeom>
              <a:avLst/>
              <a:gdLst>
                <a:gd name="T0" fmla="*/ 603 w 603"/>
                <a:gd name="T1" fmla="*/ 230 h 551"/>
                <a:gd name="T2" fmla="*/ 590 w 603"/>
                <a:gd name="T3" fmla="*/ 265 h 551"/>
                <a:gd name="T4" fmla="*/ 343 w 603"/>
                <a:gd name="T5" fmla="*/ 551 h 551"/>
                <a:gd name="T6" fmla="*/ 226 w 603"/>
                <a:gd name="T7" fmla="*/ 436 h 551"/>
                <a:gd name="T8" fmla="*/ 156 w 603"/>
                <a:gd name="T9" fmla="*/ 551 h 551"/>
                <a:gd name="T10" fmla="*/ 33 w 603"/>
                <a:gd name="T11" fmla="*/ 106 h 551"/>
                <a:gd name="T12" fmla="*/ 0 w 603"/>
                <a:gd name="T13" fmla="*/ 85 h 551"/>
                <a:gd name="T14" fmla="*/ 187 w 603"/>
                <a:gd name="T15" fmla="*/ 0 h 551"/>
                <a:gd name="T16" fmla="*/ 370 w 603"/>
                <a:gd name="T17" fmla="*/ 83 h 551"/>
                <a:gd name="T18" fmla="*/ 343 w 603"/>
                <a:gd name="T19" fmla="*/ 106 h 551"/>
                <a:gd name="T20" fmla="*/ 343 w 603"/>
                <a:gd name="T21" fmla="*/ 230 h 551"/>
                <a:gd name="T22" fmla="*/ 170 w 603"/>
                <a:gd name="T23" fmla="*/ 217 h 551"/>
                <a:gd name="T24" fmla="*/ 214 w 603"/>
                <a:gd name="T25" fmla="*/ 156 h 551"/>
                <a:gd name="T26" fmla="*/ 170 w 603"/>
                <a:gd name="T27" fmla="*/ 156 h 551"/>
                <a:gd name="T28" fmla="*/ 75 w 603"/>
                <a:gd name="T29" fmla="*/ 217 h 551"/>
                <a:gd name="T30" fmla="*/ 118 w 603"/>
                <a:gd name="T31" fmla="*/ 156 h 551"/>
                <a:gd name="T32" fmla="*/ 75 w 603"/>
                <a:gd name="T33" fmla="*/ 156 h 551"/>
                <a:gd name="T34" fmla="*/ 440 w 603"/>
                <a:gd name="T35" fmla="*/ 376 h 551"/>
                <a:gd name="T36" fmla="*/ 482 w 603"/>
                <a:gd name="T37" fmla="*/ 319 h 551"/>
                <a:gd name="T38" fmla="*/ 440 w 603"/>
                <a:gd name="T39" fmla="*/ 319 h 551"/>
                <a:gd name="T40" fmla="*/ 376 w 603"/>
                <a:gd name="T41" fmla="*/ 459 h 551"/>
                <a:gd name="T42" fmla="*/ 416 w 603"/>
                <a:gd name="T43" fmla="*/ 403 h 551"/>
                <a:gd name="T44" fmla="*/ 376 w 603"/>
                <a:gd name="T45" fmla="*/ 403 h 551"/>
                <a:gd name="T46" fmla="*/ 503 w 603"/>
                <a:gd name="T47" fmla="*/ 459 h 551"/>
                <a:gd name="T48" fmla="*/ 544 w 603"/>
                <a:gd name="T49" fmla="*/ 403 h 551"/>
                <a:gd name="T50" fmla="*/ 503 w 603"/>
                <a:gd name="T51" fmla="*/ 403 h 551"/>
                <a:gd name="T52" fmla="*/ 440 w 603"/>
                <a:gd name="T53" fmla="*/ 459 h 551"/>
                <a:gd name="T54" fmla="*/ 482 w 603"/>
                <a:gd name="T55" fmla="*/ 403 h 551"/>
                <a:gd name="T56" fmla="*/ 440 w 603"/>
                <a:gd name="T57" fmla="*/ 403 h 551"/>
                <a:gd name="T58" fmla="*/ 376 w 603"/>
                <a:gd name="T59" fmla="*/ 376 h 551"/>
                <a:gd name="T60" fmla="*/ 416 w 603"/>
                <a:gd name="T61" fmla="*/ 319 h 551"/>
                <a:gd name="T62" fmla="*/ 376 w 603"/>
                <a:gd name="T63" fmla="*/ 319 h 551"/>
                <a:gd name="T64" fmla="*/ 503 w 603"/>
                <a:gd name="T65" fmla="*/ 376 h 551"/>
                <a:gd name="T66" fmla="*/ 544 w 603"/>
                <a:gd name="T67" fmla="*/ 319 h 551"/>
                <a:gd name="T68" fmla="*/ 503 w 603"/>
                <a:gd name="T69" fmla="*/ 319 h 551"/>
                <a:gd name="T70" fmla="*/ 260 w 603"/>
                <a:gd name="T71" fmla="*/ 476 h 551"/>
                <a:gd name="T72" fmla="*/ 305 w 603"/>
                <a:gd name="T73" fmla="*/ 416 h 551"/>
                <a:gd name="T74" fmla="*/ 260 w 603"/>
                <a:gd name="T75" fmla="*/ 416 h 551"/>
                <a:gd name="T76" fmla="*/ 75 w 603"/>
                <a:gd name="T77" fmla="*/ 476 h 551"/>
                <a:gd name="T78" fmla="*/ 118 w 603"/>
                <a:gd name="T79" fmla="*/ 416 h 551"/>
                <a:gd name="T80" fmla="*/ 75 w 603"/>
                <a:gd name="T81" fmla="*/ 416 h 551"/>
                <a:gd name="T82" fmla="*/ 260 w 603"/>
                <a:gd name="T83" fmla="*/ 393 h 551"/>
                <a:gd name="T84" fmla="*/ 305 w 603"/>
                <a:gd name="T85" fmla="*/ 330 h 551"/>
                <a:gd name="T86" fmla="*/ 260 w 603"/>
                <a:gd name="T87" fmla="*/ 330 h 551"/>
                <a:gd name="T88" fmla="*/ 170 w 603"/>
                <a:gd name="T89" fmla="*/ 393 h 551"/>
                <a:gd name="T90" fmla="*/ 214 w 603"/>
                <a:gd name="T91" fmla="*/ 330 h 551"/>
                <a:gd name="T92" fmla="*/ 170 w 603"/>
                <a:gd name="T93" fmla="*/ 330 h 551"/>
                <a:gd name="T94" fmla="*/ 75 w 603"/>
                <a:gd name="T95" fmla="*/ 393 h 551"/>
                <a:gd name="T96" fmla="*/ 118 w 603"/>
                <a:gd name="T97" fmla="*/ 330 h 551"/>
                <a:gd name="T98" fmla="*/ 75 w 603"/>
                <a:gd name="T99" fmla="*/ 330 h 551"/>
                <a:gd name="T100" fmla="*/ 260 w 603"/>
                <a:gd name="T101" fmla="*/ 305 h 551"/>
                <a:gd name="T102" fmla="*/ 305 w 603"/>
                <a:gd name="T103" fmla="*/ 242 h 551"/>
                <a:gd name="T104" fmla="*/ 260 w 603"/>
                <a:gd name="T105" fmla="*/ 242 h 551"/>
                <a:gd name="T106" fmla="*/ 170 w 603"/>
                <a:gd name="T107" fmla="*/ 305 h 551"/>
                <a:gd name="T108" fmla="*/ 214 w 603"/>
                <a:gd name="T109" fmla="*/ 242 h 551"/>
                <a:gd name="T110" fmla="*/ 170 w 603"/>
                <a:gd name="T111" fmla="*/ 242 h 551"/>
                <a:gd name="T112" fmla="*/ 75 w 603"/>
                <a:gd name="T113" fmla="*/ 305 h 551"/>
                <a:gd name="T114" fmla="*/ 118 w 603"/>
                <a:gd name="T115" fmla="*/ 242 h 551"/>
                <a:gd name="T116" fmla="*/ 75 w 603"/>
                <a:gd name="T117" fmla="*/ 242 h 551"/>
                <a:gd name="T118" fmla="*/ 260 w 603"/>
                <a:gd name="T119" fmla="*/ 217 h 551"/>
                <a:gd name="T120" fmla="*/ 305 w 603"/>
                <a:gd name="T121" fmla="*/ 156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3" h="551">
                  <a:moveTo>
                    <a:pt x="343" y="230"/>
                  </a:moveTo>
                  <a:lnTo>
                    <a:pt x="603" y="230"/>
                  </a:lnTo>
                  <a:lnTo>
                    <a:pt x="603" y="265"/>
                  </a:lnTo>
                  <a:lnTo>
                    <a:pt x="590" y="265"/>
                  </a:lnTo>
                  <a:lnTo>
                    <a:pt x="590" y="551"/>
                  </a:lnTo>
                  <a:lnTo>
                    <a:pt x="343" y="551"/>
                  </a:lnTo>
                  <a:lnTo>
                    <a:pt x="226" y="551"/>
                  </a:lnTo>
                  <a:lnTo>
                    <a:pt x="226" y="436"/>
                  </a:lnTo>
                  <a:lnTo>
                    <a:pt x="156" y="436"/>
                  </a:lnTo>
                  <a:lnTo>
                    <a:pt x="156" y="551"/>
                  </a:lnTo>
                  <a:lnTo>
                    <a:pt x="33" y="551"/>
                  </a:lnTo>
                  <a:lnTo>
                    <a:pt x="33" y="106"/>
                  </a:lnTo>
                  <a:lnTo>
                    <a:pt x="0" y="106"/>
                  </a:lnTo>
                  <a:lnTo>
                    <a:pt x="0" y="85"/>
                  </a:lnTo>
                  <a:lnTo>
                    <a:pt x="71" y="54"/>
                  </a:lnTo>
                  <a:lnTo>
                    <a:pt x="187" y="0"/>
                  </a:lnTo>
                  <a:lnTo>
                    <a:pt x="303" y="54"/>
                  </a:lnTo>
                  <a:lnTo>
                    <a:pt x="370" y="83"/>
                  </a:lnTo>
                  <a:lnTo>
                    <a:pt x="370" y="106"/>
                  </a:lnTo>
                  <a:lnTo>
                    <a:pt x="343" y="106"/>
                  </a:lnTo>
                  <a:lnTo>
                    <a:pt x="343" y="230"/>
                  </a:lnTo>
                  <a:lnTo>
                    <a:pt x="343" y="230"/>
                  </a:lnTo>
                  <a:close/>
                  <a:moveTo>
                    <a:pt x="170" y="156"/>
                  </a:moveTo>
                  <a:lnTo>
                    <a:pt x="170" y="217"/>
                  </a:lnTo>
                  <a:lnTo>
                    <a:pt x="214" y="217"/>
                  </a:lnTo>
                  <a:lnTo>
                    <a:pt x="214" y="156"/>
                  </a:lnTo>
                  <a:lnTo>
                    <a:pt x="170" y="156"/>
                  </a:lnTo>
                  <a:lnTo>
                    <a:pt x="170" y="156"/>
                  </a:lnTo>
                  <a:close/>
                  <a:moveTo>
                    <a:pt x="75" y="156"/>
                  </a:moveTo>
                  <a:lnTo>
                    <a:pt x="75" y="217"/>
                  </a:lnTo>
                  <a:lnTo>
                    <a:pt x="118" y="217"/>
                  </a:lnTo>
                  <a:lnTo>
                    <a:pt x="118" y="156"/>
                  </a:lnTo>
                  <a:lnTo>
                    <a:pt x="75" y="156"/>
                  </a:lnTo>
                  <a:lnTo>
                    <a:pt x="75" y="156"/>
                  </a:lnTo>
                  <a:close/>
                  <a:moveTo>
                    <a:pt x="440" y="319"/>
                  </a:moveTo>
                  <a:lnTo>
                    <a:pt x="440" y="376"/>
                  </a:lnTo>
                  <a:lnTo>
                    <a:pt x="482" y="376"/>
                  </a:lnTo>
                  <a:lnTo>
                    <a:pt x="482" y="319"/>
                  </a:lnTo>
                  <a:lnTo>
                    <a:pt x="440" y="319"/>
                  </a:lnTo>
                  <a:lnTo>
                    <a:pt x="440" y="319"/>
                  </a:lnTo>
                  <a:close/>
                  <a:moveTo>
                    <a:pt x="376" y="403"/>
                  </a:moveTo>
                  <a:lnTo>
                    <a:pt x="376" y="459"/>
                  </a:lnTo>
                  <a:lnTo>
                    <a:pt x="416" y="459"/>
                  </a:lnTo>
                  <a:lnTo>
                    <a:pt x="416" y="403"/>
                  </a:lnTo>
                  <a:lnTo>
                    <a:pt x="376" y="403"/>
                  </a:lnTo>
                  <a:lnTo>
                    <a:pt x="376" y="403"/>
                  </a:lnTo>
                  <a:close/>
                  <a:moveTo>
                    <a:pt x="503" y="403"/>
                  </a:moveTo>
                  <a:lnTo>
                    <a:pt x="503" y="459"/>
                  </a:lnTo>
                  <a:lnTo>
                    <a:pt x="544" y="459"/>
                  </a:lnTo>
                  <a:lnTo>
                    <a:pt x="544" y="403"/>
                  </a:lnTo>
                  <a:lnTo>
                    <a:pt x="503" y="403"/>
                  </a:lnTo>
                  <a:lnTo>
                    <a:pt x="503" y="403"/>
                  </a:lnTo>
                  <a:close/>
                  <a:moveTo>
                    <a:pt x="440" y="403"/>
                  </a:moveTo>
                  <a:lnTo>
                    <a:pt x="440" y="459"/>
                  </a:lnTo>
                  <a:lnTo>
                    <a:pt x="482" y="459"/>
                  </a:lnTo>
                  <a:lnTo>
                    <a:pt x="482" y="403"/>
                  </a:lnTo>
                  <a:lnTo>
                    <a:pt x="440" y="403"/>
                  </a:lnTo>
                  <a:lnTo>
                    <a:pt x="440" y="403"/>
                  </a:lnTo>
                  <a:close/>
                  <a:moveTo>
                    <a:pt x="376" y="319"/>
                  </a:moveTo>
                  <a:lnTo>
                    <a:pt x="376" y="376"/>
                  </a:lnTo>
                  <a:lnTo>
                    <a:pt x="416" y="376"/>
                  </a:lnTo>
                  <a:lnTo>
                    <a:pt x="416" y="319"/>
                  </a:lnTo>
                  <a:lnTo>
                    <a:pt x="376" y="319"/>
                  </a:lnTo>
                  <a:lnTo>
                    <a:pt x="376" y="319"/>
                  </a:lnTo>
                  <a:close/>
                  <a:moveTo>
                    <a:pt x="503" y="319"/>
                  </a:moveTo>
                  <a:lnTo>
                    <a:pt x="503" y="376"/>
                  </a:lnTo>
                  <a:lnTo>
                    <a:pt x="544" y="376"/>
                  </a:lnTo>
                  <a:lnTo>
                    <a:pt x="544" y="319"/>
                  </a:lnTo>
                  <a:lnTo>
                    <a:pt x="503" y="319"/>
                  </a:lnTo>
                  <a:lnTo>
                    <a:pt x="503" y="319"/>
                  </a:lnTo>
                  <a:close/>
                  <a:moveTo>
                    <a:pt x="260" y="416"/>
                  </a:moveTo>
                  <a:lnTo>
                    <a:pt x="260" y="476"/>
                  </a:lnTo>
                  <a:lnTo>
                    <a:pt x="305" y="476"/>
                  </a:lnTo>
                  <a:lnTo>
                    <a:pt x="305" y="416"/>
                  </a:lnTo>
                  <a:lnTo>
                    <a:pt x="260" y="416"/>
                  </a:lnTo>
                  <a:lnTo>
                    <a:pt x="260" y="416"/>
                  </a:lnTo>
                  <a:close/>
                  <a:moveTo>
                    <a:pt x="75" y="416"/>
                  </a:moveTo>
                  <a:lnTo>
                    <a:pt x="75" y="476"/>
                  </a:lnTo>
                  <a:lnTo>
                    <a:pt x="118" y="476"/>
                  </a:lnTo>
                  <a:lnTo>
                    <a:pt x="118" y="416"/>
                  </a:lnTo>
                  <a:lnTo>
                    <a:pt x="75" y="416"/>
                  </a:lnTo>
                  <a:lnTo>
                    <a:pt x="75" y="416"/>
                  </a:lnTo>
                  <a:close/>
                  <a:moveTo>
                    <a:pt x="260" y="330"/>
                  </a:moveTo>
                  <a:lnTo>
                    <a:pt x="260" y="393"/>
                  </a:lnTo>
                  <a:lnTo>
                    <a:pt x="305" y="393"/>
                  </a:lnTo>
                  <a:lnTo>
                    <a:pt x="305" y="330"/>
                  </a:lnTo>
                  <a:lnTo>
                    <a:pt x="260" y="330"/>
                  </a:lnTo>
                  <a:lnTo>
                    <a:pt x="260" y="330"/>
                  </a:lnTo>
                  <a:close/>
                  <a:moveTo>
                    <a:pt x="170" y="330"/>
                  </a:moveTo>
                  <a:lnTo>
                    <a:pt x="170" y="393"/>
                  </a:lnTo>
                  <a:lnTo>
                    <a:pt x="214" y="393"/>
                  </a:lnTo>
                  <a:lnTo>
                    <a:pt x="214" y="330"/>
                  </a:lnTo>
                  <a:lnTo>
                    <a:pt x="170" y="330"/>
                  </a:lnTo>
                  <a:lnTo>
                    <a:pt x="170" y="330"/>
                  </a:lnTo>
                  <a:close/>
                  <a:moveTo>
                    <a:pt x="75" y="330"/>
                  </a:moveTo>
                  <a:lnTo>
                    <a:pt x="75" y="393"/>
                  </a:lnTo>
                  <a:lnTo>
                    <a:pt x="118" y="393"/>
                  </a:lnTo>
                  <a:lnTo>
                    <a:pt x="118" y="330"/>
                  </a:lnTo>
                  <a:lnTo>
                    <a:pt x="75" y="330"/>
                  </a:lnTo>
                  <a:lnTo>
                    <a:pt x="75" y="330"/>
                  </a:lnTo>
                  <a:close/>
                  <a:moveTo>
                    <a:pt x="260" y="242"/>
                  </a:moveTo>
                  <a:lnTo>
                    <a:pt x="260" y="305"/>
                  </a:lnTo>
                  <a:lnTo>
                    <a:pt x="305" y="305"/>
                  </a:lnTo>
                  <a:lnTo>
                    <a:pt x="305" y="242"/>
                  </a:lnTo>
                  <a:lnTo>
                    <a:pt x="260" y="242"/>
                  </a:lnTo>
                  <a:lnTo>
                    <a:pt x="260" y="242"/>
                  </a:lnTo>
                  <a:close/>
                  <a:moveTo>
                    <a:pt x="170" y="242"/>
                  </a:moveTo>
                  <a:lnTo>
                    <a:pt x="170" y="305"/>
                  </a:lnTo>
                  <a:lnTo>
                    <a:pt x="214" y="305"/>
                  </a:lnTo>
                  <a:lnTo>
                    <a:pt x="214" y="242"/>
                  </a:lnTo>
                  <a:lnTo>
                    <a:pt x="170" y="242"/>
                  </a:lnTo>
                  <a:lnTo>
                    <a:pt x="170" y="242"/>
                  </a:lnTo>
                  <a:close/>
                  <a:moveTo>
                    <a:pt x="75" y="242"/>
                  </a:moveTo>
                  <a:lnTo>
                    <a:pt x="75" y="305"/>
                  </a:lnTo>
                  <a:lnTo>
                    <a:pt x="118" y="305"/>
                  </a:lnTo>
                  <a:lnTo>
                    <a:pt x="118" y="242"/>
                  </a:lnTo>
                  <a:lnTo>
                    <a:pt x="75" y="242"/>
                  </a:lnTo>
                  <a:lnTo>
                    <a:pt x="75" y="242"/>
                  </a:lnTo>
                  <a:close/>
                  <a:moveTo>
                    <a:pt x="260" y="156"/>
                  </a:moveTo>
                  <a:lnTo>
                    <a:pt x="260" y="217"/>
                  </a:lnTo>
                  <a:lnTo>
                    <a:pt x="305" y="217"/>
                  </a:lnTo>
                  <a:lnTo>
                    <a:pt x="305" y="156"/>
                  </a:lnTo>
                  <a:lnTo>
                    <a:pt x="260" y="156"/>
                  </a:lnTo>
                  <a:close/>
                </a:path>
              </a:pathLst>
            </a:custGeom>
            <a:grpFill/>
            <a:ln w="9525">
              <a:noFill/>
              <a:round/>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grpSp>
      <p:grpSp>
        <p:nvGrpSpPr>
          <p:cNvPr id="28" name="组合 27"/>
          <p:cNvGrpSpPr/>
          <p:nvPr/>
        </p:nvGrpSpPr>
        <p:grpSpPr>
          <a:xfrm>
            <a:off x="274752" y="6400887"/>
            <a:ext cx="1093905" cy="203200"/>
            <a:chOff x="2400300" y="-914400"/>
            <a:chExt cx="1093905" cy="203200"/>
          </a:xfrm>
        </p:grpSpPr>
        <p:sp>
          <p:nvSpPr>
            <p:cNvPr id="25" name="椭圆 24"/>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PA_矩形 29"/>
          <p:cNvSpPr/>
          <p:nvPr>
            <p:custDataLst>
              <p:tags r:id="rId1"/>
            </p:custDataLst>
          </p:nvPr>
        </p:nvSpPr>
        <p:spPr>
          <a:xfrm>
            <a:off x="317656" y="2336321"/>
            <a:ext cx="7015945" cy="584775"/>
          </a:xfrm>
          <a:prstGeom prst="rect">
            <a:avLst/>
          </a:prstGeom>
          <a:ln>
            <a:noFill/>
          </a:ln>
        </p:spPr>
        <p:txBody>
          <a:bodyPr wrap="square">
            <a:spAutoFit/>
          </a:bodyPr>
          <a:lstStyle/>
          <a:p>
            <a:r>
              <a:rPr lang="en-US" altLang="zh-CN" sz="3200" dirty="0">
                <a:solidFill>
                  <a:schemeClr val="dk1">
                    <a:lumMod val="100000"/>
                  </a:schemeClr>
                </a:solidFill>
                <a:latin typeface="思源宋体 Heavy" panose="02020900000000000000" pitchFamily="18" charset="-122"/>
                <a:ea typeface="思源宋体 Heavy" panose="02020900000000000000" pitchFamily="18" charset="-122"/>
                <a:cs typeface="+mn-ea"/>
                <a:sym typeface="+mn-lt"/>
              </a:rPr>
              <a:t>GRADUATION </a:t>
            </a:r>
            <a:r>
              <a:rPr lang="en-US" altLang="zh-CN" sz="3200" dirty="0">
                <a:solidFill>
                  <a:schemeClr val="accent2"/>
                </a:solidFill>
                <a:latin typeface="思源宋体 Heavy" panose="02020900000000000000" pitchFamily="18" charset="-122"/>
                <a:ea typeface="思源宋体 Heavy" panose="02020900000000000000" pitchFamily="18" charset="-122"/>
                <a:cs typeface="+mn-ea"/>
                <a:sym typeface="+mn-lt"/>
              </a:rPr>
              <a:t>DEFENSE</a:t>
            </a:r>
            <a:endParaRPr lang="en-US" altLang="zh-CN" sz="3200" spc="300" dirty="0">
              <a:solidFill>
                <a:schemeClr val="accent2"/>
              </a:solidFill>
              <a:latin typeface="思源宋体 Heavy" panose="02020900000000000000" pitchFamily="18" charset="-122"/>
              <a:ea typeface="思源宋体 Heavy" panose="02020900000000000000" pitchFamily="18" charset="-122"/>
              <a:cs typeface="+mn-ea"/>
              <a:sym typeface="思源黑体" panose="020B0500000000000000" pitchFamily="34" charset="-122"/>
            </a:endParaRPr>
          </a:p>
        </p:txBody>
      </p:sp>
      <p:sp>
        <p:nvSpPr>
          <p:cNvPr id="13" name="矩形: 圆角 19"/>
          <p:cNvSpPr/>
          <p:nvPr/>
        </p:nvSpPr>
        <p:spPr>
          <a:xfrm>
            <a:off x="446642" y="4876192"/>
            <a:ext cx="1654707" cy="381735"/>
          </a:xfrm>
          <a:prstGeom prst="roundRect">
            <a:avLst>
              <a:gd name="adj" fmla="val 50000"/>
            </a:avLst>
          </a:prstGeom>
          <a:solidFill>
            <a:schemeClr val="dk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dirty="0">
                <a:solidFill>
                  <a:schemeClr val="bg1"/>
                </a:solidFill>
                <a:latin typeface="思源黑体" panose="020B0500000000000000" pitchFamily="34" charset="-122"/>
                <a:ea typeface="思源黑体" panose="020B0500000000000000" pitchFamily="34" charset="-122"/>
                <a:cs typeface="+mn-ea"/>
                <a:sym typeface="+mn-lt"/>
              </a:rPr>
              <a:t>答辩人：重交星球</a:t>
            </a:r>
            <a:endParaRPr lang="en-US" altLang="zh-CN" sz="1100" dirty="0">
              <a:solidFill>
                <a:schemeClr val="bg1"/>
              </a:solidFill>
              <a:latin typeface="思源黑体" panose="020B0500000000000000" pitchFamily="34" charset="-122"/>
              <a:ea typeface="思源黑体" panose="020B0500000000000000" pitchFamily="34" charset="-122"/>
              <a:cs typeface="+mn-ea"/>
              <a:sym typeface="+mn-lt"/>
            </a:endParaRPr>
          </a:p>
        </p:txBody>
      </p:sp>
      <p:sp>
        <p:nvSpPr>
          <p:cNvPr id="14" name="矩形: 圆角 20"/>
          <p:cNvSpPr/>
          <p:nvPr/>
        </p:nvSpPr>
        <p:spPr>
          <a:xfrm>
            <a:off x="2491749" y="4876191"/>
            <a:ext cx="1323130" cy="381735"/>
          </a:xfrm>
          <a:prstGeom prst="roundRect">
            <a:avLst>
              <a:gd name="adj" fmla="val 50000"/>
            </a:avLst>
          </a:prstGeom>
          <a:solidFill>
            <a:schemeClr val="accent2"/>
          </a:solidFill>
          <a:ln w="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dirty="0">
                <a:solidFill>
                  <a:schemeClr val="bg1"/>
                </a:solidFill>
                <a:latin typeface="思源黑体" panose="020B0500000000000000" pitchFamily="34" charset="-122"/>
                <a:ea typeface="思源黑体" panose="020B0500000000000000" pitchFamily="34" charset="-122"/>
                <a:cs typeface="+mn-ea"/>
                <a:sym typeface="+mn-lt"/>
              </a:rPr>
              <a:t>时间：</a:t>
            </a:r>
            <a:r>
              <a:rPr lang="en-US" altLang="zh-CN" sz="1100" dirty="0">
                <a:solidFill>
                  <a:schemeClr val="bg1"/>
                </a:solidFill>
                <a:latin typeface="思源黑体" panose="020B0500000000000000" pitchFamily="34" charset="-122"/>
                <a:ea typeface="思源黑体" panose="020B0500000000000000" pitchFamily="34" charset="-122"/>
                <a:cs typeface="+mn-ea"/>
                <a:sym typeface="+mn-lt"/>
              </a:rPr>
              <a:t>xxxX.X.X</a:t>
            </a:r>
            <a:endParaRPr lang="zh-CN" altLang="en-US" sz="1100" dirty="0">
              <a:solidFill>
                <a:schemeClr val="bg1"/>
              </a:solidFill>
              <a:latin typeface="思源黑体" panose="020B0500000000000000" pitchFamily="34" charset="-122"/>
              <a:ea typeface="思源黑体" panose="020B0500000000000000" pitchFamily="34" charset="-122"/>
              <a:cs typeface="+mn-ea"/>
              <a:sym typeface="+mn-lt"/>
            </a:endParaRPr>
          </a:p>
        </p:txBody>
      </p:sp>
      <p:sp>
        <p:nvSpPr>
          <p:cNvPr id="2" name="PA_矩形 29">
            <a:extLst>
              <a:ext uri="{FF2B5EF4-FFF2-40B4-BE49-F238E27FC236}">
                <a16:creationId xmlns:a16="http://schemas.microsoft.com/office/drawing/2014/main" id="{61437B70-DBAD-7A80-2083-043B7BEA5E7A}"/>
              </a:ext>
            </a:extLst>
          </p:cNvPr>
          <p:cNvSpPr/>
          <p:nvPr>
            <p:custDataLst>
              <p:tags r:id="rId2"/>
            </p:custDataLst>
          </p:nvPr>
        </p:nvSpPr>
        <p:spPr>
          <a:xfrm>
            <a:off x="10914259" y="236328"/>
            <a:ext cx="1046440" cy="3192671"/>
          </a:xfrm>
          <a:prstGeom prst="rect">
            <a:avLst/>
          </a:prstGeom>
          <a:ln>
            <a:noFill/>
          </a:ln>
        </p:spPr>
        <p:txBody>
          <a:bodyPr vert="eaVert" wrap="square">
            <a:spAutoFit/>
          </a:bodyPr>
          <a:lstStyle/>
          <a:p>
            <a:pPr algn="dist"/>
            <a:r>
              <a:rPr lang="zh-CN" altLang="en-US" sz="2800" spc="300" dirty="0">
                <a:solidFill>
                  <a:schemeClr val="bg1"/>
                </a:solidFill>
                <a:latin typeface="华文行楷" panose="02010800040101010101" pitchFamily="2" charset="-122"/>
                <a:ea typeface="华文行楷" panose="02010800040101010101" pitchFamily="2" charset="-122"/>
                <a:cs typeface="+mn-ea"/>
                <a:sym typeface="+mn-lt"/>
              </a:rPr>
              <a:t>明德行远 </a:t>
            </a:r>
            <a:endParaRPr lang="en-US" altLang="zh-CN" sz="2800" spc="300" dirty="0">
              <a:solidFill>
                <a:schemeClr val="bg1"/>
              </a:solidFill>
              <a:latin typeface="华文行楷" panose="02010800040101010101" pitchFamily="2" charset="-122"/>
              <a:ea typeface="华文行楷" panose="02010800040101010101" pitchFamily="2" charset="-122"/>
              <a:cs typeface="+mn-ea"/>
              <a:sym typeface="+mn-lt"/>
            </a:endParaRPr>
          </a:p>
          <a:p>
            <a:pPr algn="dist"/>
            <a:r>
              <a:rPr lang="zh-CN" altLang="en-US" sz="2800" spc="300" dirty="0">
                <a:solidFill>
                  <a:schemeClr val="bg1"/>
                </a:solidFill>
                <a:latin typeface="华文行楷" panose="02010800040101010101" pitchFamily="2" charset="-122"/>
                <a:ea typeface="华文行楷" panose="02010800040101010101" pitchFamily="2" charset="-122"/>
                <a:cs typeface="+mn-ea"/>
                <a:sym typeface="+mn-lt"/>
              </a:rPr>
              <a:t>交通天下</a:t>
            </a:r>
          </a:p>
        </p:txBody>
      </p:sp>
      <p:pic>
        <p:nvPicPr>
          <p:cNvPr id="5" name="图片 4">
            <a:extLst>
              <a:ext uri="{FF2B5EF4-FFF2-40B4-BE49-F238E27FC236}">
                <a16:creationId xmlns:a16="http://schemas.microsoft.com/office/drawing/2014/main" id="{1EEBF64D-3244-2566-8920-2C2C04D9AF2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4366" y="1123231"/>
            <a:ext cx="4254585" cy="1055897"/>
          </a:xfrm>
          <a:prstGeom prst="rect">
            <a:avLst/>
          </a:prstGeom>
        </p:spPr>
      </p:pic>
    </p:spTree>
    <p:extLst>
      <p:ext uri="{BB962C8B-B14F-4D97-AF65-F5344CB8AC3E}">
        <p14:creationId xmlns:p14="http://schemas.microsoft.com/office/powerpoint/2010/main" val="19059705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1000"/>
                                        <p:tgtEl>
                                          <p:spTgt spid="14"/>
                                        </p:tgtEl>
                                      </p:cBhvr>
                                    </p:animEffect>
                                    <p:anim calcmode="lin" valueType="num">
                                      <p:cBhvr>
                                        <p:cTn id="17" dur="1000" fill="hold"/>
                                        <p:tgtEl>
                                          <p:spTgt spid="14"/>
                                        </p:tgtEl>
                                        <p:attrNameLst>
                                          <p:attrName>ppt_x</p:attrName>
                                        </p:attrNameLst>
                                      </p:cBhvr>
                                      <p:tavLst>
                                        <p:tav tm="0">
                                          <p:val>
                                            <p:strVal val="#ppt_x"/>
                                          </p:val>
                                        </p:tav>
                                        <p:tav tm="100000">
                                          <p:val>
                                            <p:strVal val="#ppt_x"/>
                                          </p:val>
                                        </p:tav>
                                      </p:tavLst>
                                    </p:anim>
                                    <p:anim calcmode="lin" valueType="num">
                                      <p:cBhvr>
                                        <p:cTn id="18" dur="1000" fill="hold"/>
                                        <p:tgtEl>
                                          <p:spTgt spid="14"/>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15886" b="7963"/>
          <a:stretch>
            <a:fillRect/>
          </a:stretch>
        </p:blipFill>
        <p:spPr>
          <a:xfrm flipH="1">
            <a:off x="943" y="856036"/>
            <a:ext cx="12190111" cy="5222402"/>
          </a:xfrm>
          <a:prstGeom prst="rect">
            <a:avLst/>
          </a:prstGeom>
        </p:spPr>
      </p:pic>
      <p:sp>
        <p:nvSpPr>
          <p:cNvPr id="6" name="矩形 5"/>
          <p:cNvSpPr/>
          <p:nvPr/>
        </p:nvSpPr>
        <p:spPr>
          <a:xfrm>
            <a:off x="944" y="856036"/>
            <a:ext cx="12191998" cy="5222402"/>
          </a:xfrm>
          <a:prstGeom prst="rect">
            <a:avLst/>
          </a:prstGeom>
          <a:gradFill flip="none" rotWithShape="1">
            <a:gsLst>
              <a:gs pos="0">
                <a:schemeClr val="accent3">
                  <a:alpha val="93000"/>
                </a:schemeClr>
              </a:gs>
              <a:gs pos="75000">
                <a:schemeClr val="dk1">
                  <a:lumMod val="10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p:cNvSpPr/>
          <p:nvPr/>
        </p:nvSpPr>
        <p:spPr>
          <a:xfrm>
            <a:off x="3648433" y="4817074"/>
            <a:ext cx="833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1" name="文本框 10"/>
          <p:cNvSpPr txBox="1"/>
          <p:nvPr/>
        </p:nvSpPr>
        <p:spPr>
          <a:xfrm>
            <a:off x="643997" y="2789044"/>
            <a:ext cx="6842248" cy="1200329"/>
          </a:xfrm>
          <a:prstGeom prst="rect">
            <a:avLst/>
          </a:prstGeom>
          <a:noFill/>
          <a:effectLst/>
        </p:spPr>
        <p:txBody>
          <a:bodyPr wrap="square" rtlCol="0">
            <a:spAutoFit/>
          </a:bodyPr>
          <a:lstStyle/>
          <a:p>
            <a:pPr algn="ctr"/>
            <a:r>
              <a:rPr lang="zh-CN" altLang="en-US" sz="7200" b="1" dirty="0">
                <a:solidFill>
                  <a:schemeClr val="bg1"/>
                </a:solidFill>
                <a:latin typeface="思源宋体 Heavy" panose="02020900000000000000" pitchFamily="18" charset="-122"/>
                <a:ea typeface="思源宋体 Heavy" panose="02020900000000000000" pitchFamily="18" charset="-122"/>
              </a:rPr>
              <a:t>研究背景及意义</a:t>
            </a:r>
          </a:p>
        </p:txBody>
      </p:sp>
      <p:sp>
        <p:nvSpPr>
          <p:cNvPr id="12" name="文本框 11"/>
          <p:cNvSpPr txBox="1"/>
          <p:nvPr/>
        </p:nvSpPr>
        <p:spPr>
          <a:xfrm>
            <a:off x="3088828" y="2067417"/>
            <a:ext cx="1952587" cy="584775"/>
          </a:xfrm>
          <a:prstGeom prst="rect">
            <a:avLst/>
          </a:prstGeom>
          <a:noFill/>
        </p:spPr>
        <p:txBody>
          <a:bodyPr wrap="none" rtlCol="0">
            <a:spAutoFit/>
          </a:bodyPr>
          <a:lstStyle/>
          <a:p>
            <a:pPr algn="ctr"/>
            <a:r>
              <a:rPr lang="en-US" altLang="zh-CN" sz="3200" dirty="0">
                <a:solidFill>
                  <a:schemeClr val="accent2"/>
                </a:solidFill>
                <a:latin typeface="思源宋体 Heavy" panose="02020900000000000000" pitchFamily="18" charset="-122"/>
                <a:ea typeface="思源宋体 Heavy" panose="02020900000000000000" pitchFamily="18" charset="-122"/>
              </a:rPr>
              <a:t>PART-01</a:t>
            </a:r>
            <a:endParaRPr lang="zh-CN" altLang="en-US" sz="3200" dirty="0">
              <a:solidFill>
                <a:schemeClr val="accent2"/>
              </a:solidFill>
              <a:latin typeface="思源宋体 Heavy" panose="02020900000000000000" pitchFamily="18" charset="-122"/>
              <a:ea typeface="思源宋体 Heavy" panose="02020900000000000000" pitchFamily="18" charset="-122"/>
            </a:endParaRPr>
          </a:p>
        </p:txBody>
      </p:sp>
      <p:sp>
        <p:nvSpPr>
          <p:cNvPr id="13" name="文本框 12"/>
          <p:cNvSpPr txBox="1"/>
          <p:nvPr/>
        </p:nvSpPr>
        <p:spPr>
          <a:xfrm>
            <a:off x="1570853" y="3970583"/>
            <a:ext cx="4988537" cy="57381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100" dirty="0">
                <a:solidFill>
                  <a:schemeClr val="bg1"/>
                </a:solidFill>
                <a:latin typeface="思源黑体 CN Light" panose="020B0300000000000000" pitchFamily="34" charset="-122"/>
                <a:ea typeface="思源黑体 CN Light" panose="020B0300000000000000" pitchFamily="34" charset="-122"/>
                <a:cs typeface="+mn-ea"/>
                <a:sym typeface="+mn-lt"/>
              </a:rPr>
              <a:t>Adjust the spacing to adapt to Chinese typesetting, use the reference line in PPT. Theme color makes PPT more convenient to change. </a:t>
            </a:r>
          </a:p>
        </p:txBody>
      </p:sp>
      <p:grpSp>
        <p:nvGrpSpPr>
          <p:cNvPr id="18" name="组合 17"/>
          <p:cNvGrpSpPr/>
          <p:nvPr/>
        </p:nvGrpSpPr>
        <p:grpSpPr>
          <a:xfrm>
            <a:off x="10722716" y="6421225"/>
            <a:ext cx="1093905" cy="203200"/>
            <a:chOff x="2400300" y="-914400"/>
            <a:chExt cx="1093905" cy="203200"/>
          </a:xfrm>
        </p:grpSpPr>
        <p:sp>
          <p:nvSpPr>
            <p:cNvPr id="19" name="椭圆 18"/>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iconfont-11208-5297042">
            <a:extLst>
              <a:ext uri="{FF2B5EF4-FFF2-40B4-BE49-F238E27FC236}">
                <a16:creationId xmlns:a16="http://schemas.microsoft.com/office/drawing/2014/main" id="{6B4914CD-C63D-452B-8F15-588232AD4881}"/>
              </a:ext>
            </a:extLst>
          </p:cNvPr>
          <p:cNvSpPr/>
          <p:nvPr/>
        </p:nvSpPr>
        <p:spPr>
          <a:xfrm>
            <a:off x="240665" y="328295"/>
            <a:ext cx="546735" cy="36449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3" name="图片 2">
            <a:extLst>
              <a:ext uri="{FF2B5EF4-FFF2-40B4-BE49-F238E27FC236}">
                <a16:creationId xmlns:a16="http://schemas.microsoft.com/office/drawing/2014/main" id="{CBC97AA2-65AE-9867-86BA-62282BBDA959}"/>
              </a:ext>
            </a:extLst>
          </p:cNvPr>
          <p:cNvPicPr>
            <a:picLocks noChangeAspect="1"/>
          </p:cNvPicPr>
          <p:nvPr/>
        </p:nvPicPr>
        <p:blipFill rotWithShape="1">
          <a:blip r:embed="rId4">
            <a:extLst>
              <a:ext uri="{28A0092B-C50C-407E-A947-70E740481C1C}">
                <a14:useLocalDpi xmlns:a14="http://schemas.microsoft.com/office/drawing/2010/main" val="0"/>
              </a:ext>
            </a:extLst>
          </a:blip>
          <a:srcRect r="74667"/>
          <a:stretch/>
        </p:blipFill>
        <p:spPr>
          <a:xfrm>
            <a:off x="7867475" y="1936360"/>
            <a:ext cx="3266259" cy="319984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961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139" y="2286758"/>
            <a:ext cx="12190861" cy="2514532"/>
            <a:chOff x="1139" y="2286758"/>
            <a:chExt cx="12190861" cy="2514532"/>
          </a:xfrm>
        </p:grpSpPr>
        <p:sp>
          <p:nvSpPr>
            <p:cNvPr id="6" name="íṧľîḓê"/>
            <p:cNvSpPr/>
            <p:nvPr/>
          </p:nvSpPr>
          <p:spPr>
            <a:xfrm>
              <a:off x="11468100" y="2591601"/>
              <a:ext cx="723900" cy="2209689"/>
            </a:xfrm>
            <a:custGeom>
              <a:avLst/>
              <a:gdLst>
                <a:gd name="connsiteX0" fmla="*/ 723900 w 723900"/>
                <a:gd name="connsiteY0" fmla="*/ 0 h 2209689"/>
                <a:gd name="connsiteX1" fmla="*/ 723900 w 723900"/>
                <a:gd name="connsiteY1" fmla="*/ 2209689 h 2209689"/>
                <a:gd name="connsiteX2" fmla="*/ 630916 w 723900"/>
                <a:gd name="connsiteY2" fmla="*/ 2164895 h 2209689"/>
                <a:gd name="connsiteX3" fmla="*/ 0 w 723900"/>
                <a:gd name="connsiteY3" fmla="*/ 1104844 h 2209689"/>
                <a:gd name="connsiteX4" fmla="*/ 630916 w 723900"/>
                <a:gd name="connsiteY4" fmla="*/ 44793 h 2209689"/>
                <a:gd name="connsiteX5" fmla="*/ 723900 w 723900"/>
                <a:gd name="connsiteY5" fmla="*/ 0 h 2209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900" h="2209689">
                  <a:moveTo>
                    <a:pt x="723900" y="0"/>
                  </a:moveTo>
                  <a:lnTo>
                    <a:pt x="723900" y="2209689"/>
                  </a:lnTo>
                  <a:lnTo>
                    <a:pt x="630916" y="2164895"/>
                  </a:lnTo>
                  <a:cubicBezTo>
                    <a:pt x="255114" y="1960748"/>
                    <a:pt x="0" y="1562589"/>
                    <a:pt x="0" y="1104844"/>
                  </a:cubicBezTo>
                  <a:cubicBezTo>
                    <a:pt x="0" y="647100"/>
                    <a:pt x="255114" y="248941"/>
                    <a:pt x="630916" y="44793"/>
                  </a:cubicBezTo>
                  <a:lnTo>
                    <a:pt x="72390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ṡlíďe"/>
            <p:cNvSpPr/>
            <p:nvPr/>
          </p:nvSpPr>
          <p:spPr bwMode="auto">
            <a:xfrm rot="10800000">
              <a:off x="11830050" y="3565512"/>
              <a:ext cx="162940" cy="261868"/>
            </a:xfrm>
            <a:custGeom>
              <a:avLst/>
              <a:gdLst>
                <a:gd name="T0" fmla="*/ 173 w 217"/>
                <a:gd name="T1" fmla="*/ 349 h 349"/>
                <a:gd name="T2" fmla="*/ 144 w 217"/>
                <a:gd name="T3" fmla="*/ 337 h 349"/>
                <a:gd name="T4" fmla="*/ 12 w 217"/>
                <a:gd name="T5" fmla="*/ 205 h 349"/>
                <a:gd name="T6" fmla="*/ 0 w 217"/>
                <a:gd name="T7" fmla="*/ 176 h 349"/>
                <a:gd name="T8" fmla="*/ 12 w 217"/>
                <a:gd name="T9" fmla="*/ 148 h 349"/>
                <a:gd name="T10" fmla="*/ 144 w 217"/>
                <a:gd name="T11" fmla="*/ 16 h 349"/>
                <a:gd name="T12" fmla="*/ 201 w 217"/>
                <a:gd name="T13" fmla="*/ 16 h 349"/>
                <a:gd name="T14" fmla="*/ 201 w 217"/>
                <a:gd name="T15" fmla="*/ 72 h 349"/>
                <a:gd name="T16" fmla="*/ 97 w 217"/>
                <a:gd name="T17" fmla="*/ 176 h 349"/>
                <a:gd name="T18" fmla="*/ 201 w 217"/>
                <a:gd name="T19" fmla="*/ 281 h 349"/>
                <a:gd name="T20" fmla="*/ 201 w 217"/>
                <a:gd name="T21" fmla="*/ 337 h 349"/>
                <a:gd name="T22" fmla="*/ 173 w 217"/>
                <a:gd name="T23"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349">
                  <a:moveTo>
                    <a:pt x="173" y="349"/>
                  </a:moveTo>
                  <a:cubicBezTo>
                    <a:pt x="162" y="349"/>
                    <a:pt x="152" y="345"/>
                    <a:pt x="144" y="337"/>
                  </a:cubicBezTo>
                  <a:cubicBezTo>
                    <a:pt x="12" y="205"/>
                    <a:pt x="12" y="205"/>
                    <a:pt x="12" y="205"/>
                  </a:cubicBezTo>
                  <a:cubicBezTo>
                    <a:pt x="4" y="197"/>
                    <a:pt x="0" y="187"/>
                    <a:pt x="0" y="176"/>
                  </a:cubicBezTo>
                  <a:cubicBezTo>
                    <a:pt x="0" y="166"/>
                    <a:pt x="4" y="156"/>
                    <a:pt x="12" y="148"/>
                  </a:cubicBezTo>
                  <a:cubicBezTo>
                    <a:pt x="144" y="16"/>
                    <a:pt x="144" y="16"/>
                    <a:pt x="144" y="16"/>
                  </a:cubicBezTo>
                  <a:cubicBezTo>
                    <a:pt x="160" y="0"/>
                    <a:pt x="185" y="0"/>
                    <a:pt x="201" y="16"/>
                  </a:cubicBezTo>
                  <a:cubicBezTo>
                    <a:pt x="217" y="31"/>
                    <a:pt x="217" y="57"/>
                    <a:pt x="201" y="72"/>
                  </a:cubicBezTo>
                  <a:cubicBezTo>
                    <a:pt x="97" y="176"/>
                    <a:pt x="97" y="176"/>
                    <a:pt x="97" y="176"/>
                  </a:cubicBezTo>
                  <a:cubicBezTo>
                    <a:pt x="201" y="281"/>
                    <a:pt x="201" y="281"/>
                    <a:pt x="201" y="281"/>
                  </a:cubicBezTo>
                  <a:cubicBezTo>
                    <a:pt x="217" y="296"/>
                    <a:pt x="217" y="322"/>
                    <a:pt x="201" y="337"/>
                  </a:cubicBezTo>
                  <a:cubicBezTo>
                    <a:pt x="193" y="345"/>
                    <a:pt x="183" y="349"/>
                    <a:pt x="173" y="349"/>
                  </a:cubicBezTo>
                  <a:close/>
                </a:path>
              </a:pathLst>
            </a:custGeom>
            <a:solidFill>
              <a:schemeClr val="dk1">
                <a:lumMod val="100000"/>
              </a:schemeClr>
            </a:solidFill>
            <a:ln>
              <a:noFill/>
            </a:ln>
          </p:spPr>
          <p:txBody>
            <a:bodyPr vert="horz" wrap="square" lIns="91440" tIns="45720" rIns="91440" bIns="45720" numCol="1" anchor="t" anchorCtr="0" compatLnSpc="1"/>
            <a:lstStyle/>
            <a:p>
              <a:endParaRPr lang="en-US"/>
            </a:p>
          </p:txBody>
        </p:sp>
        <p:sp>
          <p:nvSpPr>
            <p:cNvPr id="8" name="îŝḷîdè"/>
            <p:cNvSpPr/>
            <p:nvPr/>
          </p:nvSpPr>
          <p:spPr>
            <a:xfrm rot="10800000">
              <a:off x="1139" y="2591601"/>
              <a:ext cx="723900" cy="2209689"/>
            </a:xfrm>
            <a:custGeom>
              <a:avLst/>
              <a:gdLst>
                <a:gd name="connsiteX0" fmla="*/ 723900 w 723900"/>
                <a:gd name="connsiteY0" fmla="*/ 0 h 2209689"/>
                <a:gd name="connsiteX1" fmla="*/ 723900 w 723900"/>
                <a:gd name="connsiteY1" fmla="*/ 2209689 h 2209689"/>
                <a:gd name="connsiteX2" fmla="*/ 630916 w 723900"/>
                <a:gd name="connsiteY2" fmla="*/ 2164895 h 2209689"/>
                <a:gd name="connsiteX3" fmla="*/ 0 w 723900"/>
                <a:gd name="connsiteY3" fmla="*/ 1104844 h 2209689"/>
                <a:gd name="connsiteX4" fmla="*/ 630916 w 723900"/>
                <a:gd name="connsiteY4" fmla="*/ 44793 h 2209689"/>
                <a:gd name="connsiteX5" fmla="*/ 723900 w 723900"/>
                <a:gd name="connsiteY5" fmla="*/ 0 h 2209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900" h="2209689">
                  <a:moveTo>
                    <a:pt x="723900" y="0"/>
                  </a:moveTo>
                  <a:lnTo>
                    <a:pt x="723900" y="2209689"/>
                  </a:lnTo>
                  <a:lnTo>
                    <a:pt x="630916" y="2164895"/>
                  </a:lnTo>
                  <a:cubicBezTo>
                    <a:pt x="255114" y="1960748"/>
                    <a:pt x="0" y="1562589"/>
                    <a:pt x="0" y="1104844"/>
                  </a:cubicBezTo>
                  <a:cubicBezTo>
                    <a:pt x="0" y="647100"/>
                    <a:pt x="255114" y="248941"/>
                    <a:pt x="630916" y="44793"/>
                  </a:cubicBezTo>
                  <a:lnTo>
                    <a:pt x="72390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îṧlîḍé"/>
            <p:cNvSpPr/>
            <p:nvPr/>
          </p:nvSpPr>
          <p:spPr bwMode="auto">
            <a:xfrm>
              <a:off x="179847" y="3565512"/>
              <a:ext cx="162940" cy="261868"/>
            </a:xfrm>
            <a:custGeom>
              <a:avLst/>
              <a:gdLst>
                <a:gd name="T0" fmla="*/ 173 w 217"/>
                <a:gd name="T1" fmla="*/ 349 h 349"/>
                <a:gd name="T2" fmla="*/ 144 w 217"/>
                <a:gd name="T3" fmla="*/ 337 h 349"/>
                <a:gd name="T4" fmla="*/ 12 w 217"/>
                <a:gd name="T5" fmla="*/ 205 h 349"/>
                <a:gd name="T6" fmla="*/ 0 w 217"/>
                <a:gd name="T7" fmla="*/ 176 h 349"/>
                <a:gd name="T8" fmla="*/ 12 w 217"/>
                <a:gd name="T9" fmla="*/ 148 h 349"/>
                <a:gd name="T10" fmla="*/ 144 w 217"/>
                <a:gd name="T11" fmla="*/ 16 h 349"/>
                <a:gd name="T12" fmla="*/ 201 w 217"/>
                <a:gd name="T13" fmla="*/ 16 h 349"/>
                <a:gd name="T14" fmla="*/ 201 w 217"/>
                <a:gd name="T15" fmla="*/ 72 h 349"/>
                <a:gd name="T16" fmla="*/ 97 w 217"/>
                <a:gd name="T17" fmla="*/ 176 h 349"/>
                <a:gd name="T18" fmla="*/ 201 w 217"/>
                <a:gd name="T19" fmla="*/ 281 h 349"/>
                <a:gd name="T20" fmla="*/ 201 w 217"/>
                <a:gd name="T21" fmla="*/ 337 h 349"/>
                <a:gd name="T22" fmla="*/ 173 w 217"/>
                <a:gd name="T23"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349">
                  <a:moveTo>
                    <a:pt x="173" y="349"/>
                  </a:moveTo>
                  <a:cubicBezTo>
                    <a:pt x="162" y="349"/>
                    <a:pt x="152" y="345"/>
                    <a:pt x="144" y="337"/>
                  </a:cubicBezTo>
                  <a:cubicBezTo>
                    <a:pt x="12" y="205"/>
                    <a:pt x="12" y="205"/>
                    <a:pt x="12" y="205"/>
                  </a:cubicBezTo>
                  <a:cubicBezTo>
                    <a:pt x="4" y="197"/>
                    <a:pt x="0" y="187"/>
                    <a:pt x="0" y="176"/>
                  </a:cubicBezTo>
                  <a:cubicBezTo>
                    <a:pt x="0" y="166"/>
                    <a:pt x="4" y="156"/>
                    <a:pt x="12" y="148"/>
                  </a:cubicBezTo>
                  <a:cubicBezTo>
                    <a:pt x="144" y="16"/>
                    <a:pt x="144" y="16"/>
                    <a:pt x="144" y="16"/>
                  </a:cubicBezTo>
                  <a:cubicBezTo>
                    <a:pt x="160" y="0"/>
                    <a:pt x="185" y="0"/>
                    <a:pt x="201" y="16"/>
                  </a:cubicBezTo>
                  <a:cubicBezTo>
                    <a:pt x="217" y="31"/>
                    <a:pt x="217" y="57"/>
                    <a:pt x="201" y="72"/>
                  </a:cubicBezTo>
                  <a:cubicBezTo>
                    <a:pt x="97" y="176"/>
                    <a:pt x="97" y="176"/>
                    <a:pt x="97" y="176"/>
                  </a:cubicBezTo>
                  <a:cubicBezTo>
                    <a:pt x="201" y="281"/>
                    <a:pt x="201" y="281"/>
                    <a:pt x="201" y="281"/>
                  </a:cubicBezTo>
                  <a:cubicBezTo>
                    <a:pt x="217" y="296"/>
                    <a:pt x="217" y="322"/>
                    <a:pt x="201" y="337"/>
                  </a:cubicBezTo>
                  <a:cubicBezTo>
                    <a:pt x="193" y="345"/>
                    <a:pt x="183" y="349"/>
                    <a:pt x="173" y="349"/>
                  </a:cubicBezTo>
                  <a:close/>
                </a:path>
              </a:pathLst>
            </a:custGeom>
            <a:solidFill>
              <a:schemeClr val="dk1">
                <a:lumMod val="100000"/>
              </a:schemeClr>
            </a:solidFill>
            <a:ln>
              <a:noFill/>
            </a:ln>
          </p:spPr>
          <p:txBody>
            <a:bodyPr vert="horz" wrap="square" lIns="91440" tIns="45720" rIns="91440" bIns="45720" numCol="1" anchor="t" anchorCtr="0" compatLnSpc="1"/>
            <a:lstStyle/>
            <a:p>
              <a:endParaRPr lang="en-US"/>
            </a:p>
          </p:txBody>
        </p:sp>
        <p:grpSp>
          <p:nvGrpSpPr>
            <p:cNvPr id="10" name="íşlíde"/>
            <p:cNvGrpSpPr/>
            <p:nvPr/>
          </p:nvGrpSpPr>
          <p:grpSpPr>
            <a:xfrm>
              <a:off x="1143251" y="2286758"/>
              <a:ext cx="2723956" cy="2446392"/>
              <a:chOff x="952694" y="2286758"/>
              <a:chExt cx="2723956" cy="2446392"/>
            </a:xfrm>
          </p:grpSpPr>
          <p:grpSp>
            <p:nvGrpSpPr>
              <p:cNvPr id="25" name="îṣļidê"/>
              <p:cNvGrpSpPr/>
              <p:nvPr/>
            </p:nvGrpSpPr>
            <p:grpSpPr>
              <a:xfrm>
                <a:off x="952694" y="3023829"/>
                <a:ext cx="2723956" cy="1228220"/>
                <a:chOff x="812066" y="3023829"/>
                <a:chExt cx="3005212" cy="1228220"/>
              </a:xfrm>
            </p:grpSpPr>
            <p:sp>
              <p:nvSpPr>
                <p:cNvPr id="28" name="ïṧ1îdè"/>
                <p:cNvSpPr/>
                <p:nvPr/>
              </p:nvSpPr>
              <p:spPr>
                <a:xfrm>
                  <a:off x="812066" y="3023829"/>
                  <a:ext cx="3005212" cy="1228220"/>
                </a:xfrm>
                <a:prstGeom prst="roundRect">
                  <a:avLst>
                    <a:gd name="adj" fmla="val 5186"/>
                  </a:avLst>
                </a:prstGeom>
                <a:no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9" name="i$ḷïḑè"/>
                <p:cNvSpPr txBox="1"/>
                <p:nvPr/>
              </p:nvSpPr>
              <p:spPr bwMode="auto">
                <a:xfrm>
                  <a:off x="815316" y="3162659"/>
                  <a:ext cx="2998710" cy="464025"/>
                </a:xfrm>
                <a:prstGeom prst="rect">
                  <a:avLst/>
                </a:prstGeom>
                <a:noFill/>
              </p:spPr>
              <p:txBody>
                <a:bodyPr wrap="square" lIns="91440" tIns="45720" rIns="91440" bIns="45720" anchor="ctr">
                  <a:normAutofit/>
                </a:bodyPr>
                <a:lstStyle/>
                <a:p>
                  <a:pPr algn="ctr" latinLnBrk="0"/>
                  <a:r>
                    <a:rPr lang="zh-CN" altLang="en-US" b="1" dirty="0">
                      <a:solidFill>
                        <a:schemeClr val="tx1">
                          <a:lumMod val="75000"/>
                          <a:lumOff val="25000"/>
                        </a:schemeClr>
                      </a:solidFill>
                      <a:effectLst/>
                    </a:rPr>
                    <a:t>输入文本</a:t>
                  </a:r>
                </a:p>
              </p:txBody>
            </p:sp>
            <p:sp>
              <p:nvSpPr>
                <p:cNvPr id="30" name="íṩľïďé"/>
                <p:cNvSpPr txBox="1"/>
                <p:nvPr/>
              </p:nvSpPr>
              <p:spPr bwMode="auto">
                <a:xfrm>
                  <a:off x="815316" y="3631574"/>
                  <a:ext cx="2998710" cy="556179"/>
                </a:xfrm>
                <a:prstGeom prst="rect">
                  <a:avLst/>
                </a:prstGeom>
                <a:noFill/>
              </p:spPr>
              <p:txBody>
                <a:bodyPr wrap="square" lIns="91440" tIns="45720" rIns="91440" bIns="45720">
                  <a:normAutofit/>
                </a:bodyPr>
                <a:lstStyle/>
                <a:p>
                  <a:pPr algn="ctr">
                    <a:lnSpc>
                      <a:spcPct val="150000"/>
                    </a:lnSpc>
                  </a:pPr>
                  <a:r>
                    <a:rPr lang="zh-CN" altLang="en-US" sz="1000" dirty="0">
                      <a:solidFill>
                        <a:schemeClr val="tx1">
                          <a:lumMod val="50000"/>
                          <a:lumOff val="50000"/>
                        </a:schemeClr>
                      </a:solidFill>
                      <a:cs typeface="+mn-ea"/>
                      <a:sym typeface="+mn-lt"/>
                    </a:rPr>
                    <a:t>请输入您的文本内容，或者复制粘贴文字内容到此处。</a:t>
                  </a:r>
                  <a:endParaRPr lang="en-US" altLang="zh-CN" sz="1000" dirty="0">
                    <a:solidFill>
                      <a:schemeClr val="tx1">
                        <a:lumMod val="50000"/>
                        <a:lumOff val="50000"/>
                      </a:schemeClr>
                    </a:solidFill>
                    <a:cs typeface="+mn-ea"/>
                    <a:sym typeface="+mn-lt"/>
                  </a:endParaRPr>
                </a:p>
              </p:txBody>
            </p:sp>
          </p:grpSp>
          <p:sp>
            <p:nvSpPr>
              <p:cNvPr id="26" name="íṣļidè"/>
              <p:cNvSpPr/>
              <p:nvPr/>
            </p:nvSpPr>
            <p:spPr bwMode="auto">
              <a:xfrm>
                <a:off x="2026816" y="2286758"/>
                <a:ext cx="575710" cy="609685"/>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accent2"/>
              </a:solidFill>
              <a:ln>
                <a:noFill/>
              </a:ln>
            </p:spPr>
            <p:txBody>
              <a:bodyPr/>
              <a:lstStyle/>
              <a:p>
                <a:endParaRPr lang="zh-CN" altLang="en-US"/>
              </a:p>
            </p:txBody>
          </p:sp>
          <p:sp>
            <p:nvSpPr>
              <p:cNvPr id="27" name="î$lïdè"/>
              <p:cNvSpPr txBox="1"/>
              <p:nvPr/>
            </p:nvSpPr>
            <p:spPr>
              <a:xfrm>
                <a:off x="1321874" y="4390879"/>
                <a:ext cx="1985594" cy="342271"/>
              </a:xfrm>
              <a:prstGeom prst="rect">
                <a:avLst/>
              </a:prstGeom>
              <a:noFill/>
            </p:spPr>
            <p:txBody>
              <a:bodyPr wrap="square" lIns="91440" tIns="45720" rIns="91440" bIns="45720" anchor="ctr" anchorCtr="1">
                <a:normAutofit fontScale="92500" lnSpcReduction="20000"/>
              </a:bodyPr>
              <a:lstStyle/>
              <a:p>
                <a:pPr lvl="0" algn="ctr" defTabSz="913765">
                  <a:buSzPct val="25000"/>
                  <a:defRPr/>
                </a:pPr>
                <a:r>
                  <a:rPr lang="de-DE" altLang="zh-CN" sz="2000" b="1" dirty="0">
                    <a:solidFill>
                      <a:schemeClr val="accent2"/>
                    </a:solidFill>
                  </a:rPr>
                  <a:t>... ￥ | 27 %</a:t>
                </a:r>
              </a:p>
            </p:txBody>
          </p:sp>
        </p:grpSp>
        <p:grpSp>
          <p:nvGrpSpPr>
            <p:cNvPr id="11" name="ïṡľíḋé"/>
            <p:cNvGrpSpPr/>
            <p:nvPr/>
          </p:nvGrpSpPr>
          <p:grpSpPr>
            <a:xfrm>
              <a:off x="4734023" y="2286758"/>
              <a:ext cx="2723956" cy="2446392"/>
              <a:chOff x="952694" y="2286758"/>
              <a:chExt cx="2723956" cy="2446392"/>
            </a:xfrm>
          </p:grpSpPr>
          <p:grpSp>
            <p:nvGrpSpPr>
              <p:cNvPr id="19" name="ísḻíḍê"/>
              <p:cNvGrpSpPr/>
              <p:nvPr/>
            </p:nvGrpSpPr>
            <p:grpSpPr>
              <a:xfrm>
                <a:off x="952694" y="3023829"/>
                <a:ext cx="2723956" cy="1228220"/>
                <a:chOff x="812066" y="3023829"/>
                <a:chExt cx="3005212" cy="1228220"/>
              </a:xfrm>
            </p:grpSpPr>
            <p:sp>
              <p:nvSpPr>
                <p:cNvPr id="22" name="îŝlïḓê"/>
                <p:cNvSpPr/>
                <p:nvPr/>
              </p:nvSpPr>
              <p:spPr>
                <a:xfrm>
                  <a:off x="812066" y="3023829"/>
                  <a:ext cx="3005212" cy="1228220"/>
                </a:xfrm>
                <a:prstGeom prst="roundRect">
                  <a:avLst>
                    <a:gd name="adj" fmla="val 5186"/>
                  </a:avLst>
                </a:prstGeom>
                <a:no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îṡliḋé"/>
                <p:cNvSpPr txBox="1"/>
                <p:nvPr/>
              </p:nvSpPr>
              <p:spPr bwMode="auto">
                <a:xfrm>
                  <a:off x="815316" y="3162659"/>
                  <a:ext cx="2998710" cy="464025"/>
                </a:xfrm>
                <a:prstGeom prst="rect">
                  <a:avLst/>
                </a:prstGeom>
                <a:noFill/>
              </p:spPr>
              <p:txBody>
                <a:bodyPr wrap="square" lIns="91440" tIns="45720" rIns="91440" bIns="45720" anchor="ctr">
                  <a:normAutofit/>
                </a:bodyPr>
                <a:lstStyle/>
                <a:p>
                  <a:pPr algn="ctr" latinLnBrk="0"/>
                  <a:r>
                    <a:rPr lang="zh-CN" altLang="en-US" b="1" dirty="0">
                      <a:solidFill>
                        <a:schemeClr val="tx1">
                          <a:lumMod val="75000"/>
                          <a:lumOff val="25000"/>
                        </a:schemeClr>
                      </a:solidFill>
                      <a:effectLst/>
                    </a:rPr>
                    <a:t>输入文本</a:t>
                  </a:r>
                </a:p>
              </p:txBody>
            </p:sp>
            <p:sp>
              <p:nvSpPr>
                <p:cNvPr id="24" name="iŝ1iḍé"/>
                <p:cNvSpPr txBox="1"/>
                <p:nvPr/>
              </p:nvSpPr>
              <p:spPr bwMode="auto">
                <a:xfrm>
                  <a:off x="815316" y="3631574"/>
                  <a:ext cx="2998710" cy="556179"/>
                </a:xfrm>
                <a:prstGeom prst="rect">
                  <a:avLst/>
                </a:prstGeom>
                <a:noFill/>
              </p:spPr>
              <p:txBody>
                <a:bodyPr wrap="square" lIns="91440" tIns="45720" rIns="91440" bIns="45720">
                  <a:normAutofit/>
                </a:bodyPr>
                <a:lstStyle/>
                <a:p>
                  <a:pPr algn="ctr">
                    <a:lnSpc>
                      <a:spcPct val="150000"/>
                    </a:lnSpc>
                  </a:pPr>
                  <a:r>
                    <a:rPr lang="zh-CN" altLang="en-US" sz="1000" dirty="0">
                      <a:solidFill>
                        <a:schemeClr val="tx1">
                          <a:lumMod val="50000"/>
                          <a:lumOff val="50000"/>
                        </a:schemeClr>
                      </a:solidFill>
                      <a:cs typeface="+mn-ea"/>
                      <a:sym typeface="+mn-lt"/>
                    </a:rPr>
                    <a:t>请输入您的文本内容，或者复制粘贴文字内容到此处。</a:t>
                  </a:r>
                  <a:endParaRPr lang="en-US" altLang="zh-CN" sz="1000" dirty="0">
                    <a:solidFill>
                      <a:schemeClr val="tx1">
                        <a:lumMod val="50000"/>
                        <a:lumOff val="50000"/>
                      </a:schemeClr>
                    </a:solidFill>
                    <a:cs typeface="+mn-ea"/>
                    <a:sym typeface="+mn-lt"/>
                  </a:endParaRPr>
                </a:p>
              </p:txBody>
            </p:sp>
          </p:grpSp>
          <p:sp>
            <p:nvSpPr>
              <p:cNvPr id="20" name="ïŝḻîdê"/>
              <p:cNvSpPr/>
              <p:nvPr/>
            </p:nvSpPr>
            <p:spPr bwMode="auto">
              <a:xfrm>
                <a:off x="2026816" y="2286758"/>
                <a:ext cx="575710" cy="609685"/>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dk1">
                  <a:lumMod val="100000"/>
                </a:schemeClr>
              </a:solidFill>
              <a:ln>
                <a:noFill/>
              </a:ln>
            </p:spPr>
            <p:txBody>
              <a:bodyPr/>
              <a:lstStyle/>
              <a:p>
                <a:endParaRPr lang="zh-CN" altLang="en-US"/>
              </a:p>
            </p:txBody>
          </p:sp>
          <p:sp>
            <p:nvSpPr>
              <p:cNvPr id="21" name="iṧḷîdê"/>
              <p:cNvSpPr txBox="1"/>
              <p:nvPr/>
            </p:nvSpPr>
            <p:spPr>
              <a:xfrm>
                <a:off x="1321874" y="4390879"/>
                <a:ext cx="1985594" cy="342271"/>
              </a:xfrm>
              <a:prstGeom prst="rect">
                <a:avLst/>
              </a:prstGeom>
              <a:noFill/>
            </p:spPr>
            <p:txBody>
              <a:bodyPr wrap="square" lIns="91440" tIns="45720" rIns="91440" bIns="45720" anchor="ctr" anchorCtr="1">
                <a:normAutofit fontScale="92500" lnSpcReduction="20000"/>
              </a:bodyPr>
              <a:lstStyle/>
              <a:p>
                <a:pPr lvl="0" algn="ctr" defTabSz="913765">
                  <a:buSzPct val="25000"/>
                  <a:defRPr/>
                </a:pPr>
                <a:r>
                  <a:rPr lang="de-DE" altLang="zh-CN" sz="2000" b="1" dirty="0">
                    <a:solidFill>
                      <a:schemeClr val="dk1">
                        <a:lumMod val="100000"/>
                      </a:schemeClr>
                    </a:solidFill>
                  </a:rPr>
                  <a:t>... ￥ | 54 %</a:t>
                </a:r>
              </a:p>
            </p:txBody>
          </p:sp>
        </p:grpSp>
        <p:grpSp>
          <p:nvGrpSpPr>
            <p:cNvPr id="12" name="iślîdè"/>
            <p:cNvGrpSpPr/>
            <p:nvPr/>
          </p:nvGrpSpPr>
          <p:grpSpPr>
            <a:xfrm>
              <a:off x="8324794" y="2286758"/>
              <a:ext cx="2723956" cy="2446392"/>
              <a:chOff x="952694" y="2286758"/>
              <a:chExt cx="2723956" cy="2446392"/>
            </a:xfrm>
          </p:grpSpPr>
          <p:grpSp>
            <p:nvGrpSpPr>
              <p:cNvPr id="13" name="íŝḻîḋè"/>
              <p:cNvGrpSpPr/>
              <p:nvPr/>
            </p:nvGrpSpPr>
            <p:grpSpPr>
              <a:xfrm>
                <a:off x="952694" y="3023829"/>
                <a:ext cx="2723956" cy="1228220"/>
                <a:chOff x="812066" y="3023829"/>
                <a:chExt cx="3005212" cy="1228220"/>
              </a:xfrm>
            </p:grpSpPr>
            <p:sp>
              <p:nvSpPr>
                <p:cNvPr id="16" name="ï$1îḋê"/>
                <p:cNvSpPr/>
                <p:nvPr/>
              </p:nvSpPr>
              <p:spPr>
                <a:xfrm>
                  <a:off x="812066" y="3023829"/>
                  <a:ext cx="3005212" cy="1228220"/>
                </a:xfrm>
                <a:prstGeom prst="roundRect">
                  <a:avLst>
                    <a:gd name="adj" fmla="val 5186"/>
                  </a:avLst>
                </a:prstGeom>
                <a:no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7" name="iṥḷíḍé"/>
                <p:cNvSpPr txBox="1"/>
                <p:nvPr/>
              </p:nvSpPr>
              <p:spPr bwMode="auto">
                <a:xfrm>
                  <a:off x="815316" y="3162659"/>
                  <a:ext cx="2998710" cy="464025"/>
                </a:xfrm>
                <a:prstGeom prst="rect">
                  <a:avLst/>
                </a:prstGeom>
                <a:noFill/>
              </p:spPr>
              <p:txBody>
                <a:bodyPr wrap="square" lIns="91440" tIns="45720" rIns="91440" bIns="45720" anchor="ctr">
                  <a:normAutofit/>
                </a:bodyPr>
                <a:lstStyle/>
                <a:p>
                  <a:pPr algn="ctr" latinLnBrk="0"/>
                  <a:r>
                    <a:rPr lang="zh-CN" altLang="en-US" b="1" dirty="0">
                      <a:solidFill>
                        <a:schemeClr val="tx1">
                          <a:lumMod val="75000"/>
                          <a:lumOff val="25000"/>
                        </a:schemeClr>
                      </a:solidFill>
                      <a:effectLst/>
                    </a:rPr>
                    <a:t>输入文本</a:t>
                  </a:r>
                </a:p>
              </p:txBody>
            </p:sp>
            <p:sp>
              <p:nvSpPr>
                <p:cNvPr id="18" name="íṩľïďè"/>
                <p:cNvSpPr txBox="1"/>
                <p:nvPr/>
              </p:nvSpPr>
              <p:spPr bwMode="auto">
                <a:xfrm>
                  <a:off x="815316" y="3631574"/>
                  <a:ext cx="2998710" cy="556179"/>
                </a:xfrm>
                <a:prstGeom prst="rect">
                  <a:avLst/>
                </a:prstGeom>
                <a:noFill/>
              </p:spPr>
              <p:txBody>
                <a:bodyPr wrap="square" lIns="91440" tIns="45720" rIns="91440" bIns="45720">
                  <a:normAutofit/>
                </a:bodyPr>
                <a:lstStyle/>
                <a:p>
                  <a:pPr algn="ctr">
                    <a:lnSpc>
                      <a:spcPct val="150000"/>
                    </a:lnSpc>
                  </a:pPr>
                  <a:r>
                    <a:rPr lang="zh-CN" altLang="en-US" sz="1000" dirty="0">
                      <a:solidFill>
                        <a:schemeClr val="tx1">
                          <a:lumMod val="50000"/>
                          <a:lumOff val="50000"/>
                        </a:schemeClr>
                      </a:solidFill>
                      <a:cs typeface="+mn-ea"/>
                      <a:sym typeface="+mn-lt"/>
                    </a:rPr>
                    <a:t>请输入您的文本内容，或者复制粘贴文字内容到此处。</a:t>
                  </a:r>
                  <a:endParaRPr lang="en-US" altLang="zh-CN" sz="1000" dirty="0">
                    <a:solidFill>
                      <a:schemeClr val="tx1">
                        <a:lumMod val="50000"/>
                        <a:lumOff val="50000"/>
                      </a:schemeClr>
                    </a:solidFill>
                    <a:cs typeface="+mn-ea"/>
                    <a:sym typeface="+mn-lt"/>
                  </a:endParaRPr>
                </a:p>
              </p:txBody>
            </p:sp>
          </p:grpSp>
          <p:sp>
            <p:nvSpPr>
              <p:cNvPr id="14" name="íṡḷîďè"/>
              <p:cNvSpPr/>
              <p:nvPr/>
            </p:nvSpPr>
            <p:spPr bwMode="auto">
              <a:xfrm>
                <a:off x="2026816" y="2286758"/>
                <a:ext cx="575710" cy="609685"/>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accent2"/>
              </a:solidFill>
              <a:ln>
                <a:noFill/>
              </a:ln>
            </p:spPr>
            <p:txBody>
              <a:bodyPr/>
              <a:lstStyle/>
              <a:p>
                <a:endParaRPr lang="zh-CN" altLang="en-US"/>
              </a:p>
            </p:txBody>
          </p:sp>
          <p:sp>
            <p:nvSpPr>
              <p:cNvPr id="15" name="íšļíḑe"/>
              <p:cNvSpPr txBox="1"/>
              <p:nvPr/>
            </p:nvSpPr>
            <p:spPr>
              <a:xfrm>
                <a:off x="1321874" y="4390879"/>
                <a:ext cx="1985594" cy="342271"/>
              </a:xfrm>
              <a:prstGeom prst="rect">
                <a:avLst/>
              </a:prstGeom>
              <a:noFill/>
            </p:spPr>
            <p:txBody>
              <a:bodyPr wrap="square" lIns="91440" tIns="45720" rIns="91440" bIns="45720" anchor="ctr" anchorCtr="1">
                <a:normAutofit fontScale="92500" lnSpcReduction="20000"/>
              </a:bodyPr>
              <a:lstStyle/>
              <a:p>
                <a:pPr lvl="0" algn="ctr" defTabSz="913765">
                  <a:buSzPct val="25000"/>
                  <a:defRPr/>
                </a:pPr>
                <a:r>
                  <a:rPr lang="de-DE" altLang="zh-CN" sz="2000" b="1" dirty="0">
                    <a:solidFill>
                      <a:schemeClr val="accent2"/>
                    </a:solidFill>
                  </a:rPr>
                  <a:t>... ￥ | 27 %</a:t>
                </a:r>
              </a:p>
            </p:txBody>
          </p:sp>
        </p:grpSp>
      </p:grpSp>
      <p:grpSp>
        <p:nvGrpSpPr>
          <p:cNvPr id="32" name="组合 31"/>
          <p:cNvGrpSpPr/>
          <p:nvPr/>
        </p:nvGrpSpPr>
        <p:grpSpPr>
          <a:xfrm>
            <a:off x="199289" y="258436"/>
            <a:ext cx="4355770" cy="655320"/>
            <a:chOff x="363500" y="173190"/>
            <a:chExt cx="4355770" cy="655320"/>
          </a:xfrm>
        </p:grpSpPr>
        <p:sp>
          <p:nvSpPr>
            <p:cNvPr id="33"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研究背景及意义</a:t>
              </a:r>
            </a:p>
          </p:txBody>
        </p:sp>
        <p:sp>
          <p:nvSpPr>
            <p:cNvPr id="34"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35" name="椭圆 34"/>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01</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7779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004596" y="1193014"/>
            <a:ext cx="10182808" cy="4855110"/>
            <a:chOff x="1004596" y="1193014"/>
            <a:chExt cx="10182808" cy="4855110"/>
          </a:xfrm>
        </p:grpSpPr>
        <p:sp>
          <p:nvSpPr>
            <p:cNvPr id="6" name="îšlíḋè"/>
            <p:cNvSpPr/>
            <p:nvPr/>
          </p:nvSpPr>
          <p:spPr>
            <a:xfrm>
              <a:off x="1004596" y="2829436"/>
              <a:ext cx="10182808" cy="1550336"/>
            </a:xfrm>
            <a:prstGeom prst="roundRect">
              <a:avLst>
                <a:gd name="adj" fmla="val 50000"/>
              </a:avLst>
            </a:prstGeom>
            <a:solidFill>
              <a:schemeClr val="bg1">
                <a:lumMod val="95000"/>
                <a:alpha val="40000"/>
              </a:schemeClr>
            </a:solidFill>
            <a:ln w="38100">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75000"/>
                    <a:lumOff val="25000"/>
                  </a:schemeClr>
                </a:solidFill>
              </a:endParaRPr>
            </a:p>
          </p:txBody>
        </p:sp>
        <p:grpSp>
          <p:nvGrpSpPr>
            <p:cNvPr id="7" name="iŝļidé"/>
            <p:cNvGrpSpPr/>
            <p:nvPr/>
          </p:nvGrpSpPr>
          <p:grpSpPr>
            <a:xfrm>
              <a:off x="2488163" y="2417861"/>
              <a:ext cx="823158" cy="823150"/>
              <a:chOff x="3277103" y="2131962"/>
              <a:chExt cx="671155" cy="671150"/>
            </a:xfrm>
          </p:grpSpPr>
          <p:sp>
            <p:nvSpPr>
              <p:cNvPr id="53" name="îṥlïḍe"/>
              <p:cNvSpPr/>
              <p:nvPr/>
            </p:nvSpPr>
            <p:spPr>
              <a:xfrm>
                <a:off x="3277103" y="2131962"/>
                <a:ext cx="671155" cy="671150"/>
              </a:xfrm>
              <a:prstGeom prst="ellipse">
                <a:avLst/>
              </a:prstGeom>
              <a:solidFill>
                <a:schemeClr val="dk1">
                  <a:lumMod val="10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solidFill>
                    <a:schemeClr val="tx1">
                      <a:lumMod val="75000"/>
                      <a:lumOff val="25000"/>
                    </a:schemeClr>
                  </a:solidFill>
                </a:endParaRPr>
              </a:p>
            </p:txBody>
          </p:sp>
          <p:sp>
            <p:nvSpPr>
              <p:cNvPr id="54" name="ísḻíḋé"/>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8" name="išlíḑè"/>
            <p:cNvGrpSpPr/>
            <p:nvPr/>
          </p:nvGrpSpPr>
          <p:grpSpPr>
            <a:xfrm>
              <a:off x="5684421" y="2417861"/>
              <a:ext cx="823158" cy="823150"/>
              <a:chOff x="3277103" y="2131962"/>
              <a:chExt cx="671155" cy="671150"/>
            </a:xfrm>
          </p:grpSpPr>
          <p:sp>
            <p:nvSpPr>
              <p:cNvPr id="51" name="ïṥḻîḋè"/>
              <p:cNvSpPr/>
              <p:nvPr/>
            </p:nvSpPr>
            <p:spPr>
              <a:xfrm>
                <a:off x="3277103" y="2131962"/>
                <a:ext cx="671155" cy="671150"/>
              </a:xfrm>
              <a:prstGeom prst="ellipse">
                <a:avLst/>
              </a:prstGeom>
              <a:solidFill>
                <a:schemeClr val="accent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dirty="0">
                  <a:solidFill>
                    <a:schemeClr val="tx1">
                      <a:lumMod val="75000"/>
                      <a:lumOff val="25000"/>
                    </a:schemeClr>
                  </a:solidFill>
                </a:endParaRPr>
              </a:p>
            </p:txBody>
          </p:sp>
          <p:sp>
            <p:nvSpPr>
              <p:cNvPr id="52" name="iślîḑe"/>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9" name="išľïḑè"/>
            <p:cNvGrpSpPr/>
            <p:nvPr/>
          </p:nvGrpSpPr>
          <p:grpSpPr>
            <a:xfrm>
              <a:off x="8880679" y="2417861"/>
              <a:ext cx="823158" cy="823150"/>
              <a:chOff x="3277103" y="2131962"/>
              <a:chExt cx="671155" cy="671150"/>
            </a:xfrm>
          </p:grpSpPr>
          <p:sp>
            <p:nvSpPr>
              <p:cNvPr id="49" name="îṡľíḑé"/>
              <p:cNvSpPr/>
              <p:nvPr/>
            </p:nvSpPr>
            <p:spPr>
              <a:xfrm>
                <a:off x="3277103" y="2131962"/>
                <a:ext cx="671155" cy="671150"/>
              </a:xfrm>
              <a:prstGeom prst="ellipse">
                <a:avLst/>
              </a:prstGeom>
              <a:solidFill>
                <a:schemeClr val="dk1">
                  <a:lumMod val="10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solidFill>
                    <a:schemeClr val="tx1">
                      <a:lumMod val="75000"/>
                      <a:lumOff val="25000"/>
                    </a:schemeClr>
                  </a:solidFill>
                </a:endParaRPr>
              </a:p>
            </p:txBody>
          </p:sp>
          <p:sp>
            <p:nvSpPr>
              <p:cNvPr id="50" name="išḻidê"/>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10" name="ïşľïḍé"/>
            <p:cNvGrpSpPr/>
            <p:nvPr/>
          </p:nvGrpSpPr>
          <p:grpSpPr>
            <a:xfrm>
              <a:off x="2488163" y="3968197"/>
              <a:ext cx="823158" cy="823150"/>
              <a:chOff x="3277103" y="2131962"/>
              <a:chExt cx="671155" cy="671150"/>
            </a:xfrm>
          </p:grpSpPr>
          <p:sp>
            <p:nvSpPr>
              <p:cNvPr id="47" name="íşlîḑé"/>
              <p:cNvSpPr/>
              <p:nvPr/>
            </p:nvSpPr>
            <p:spPr>
              <a:xfrm>
                <a:off x="3277103" y="2131962"/>
                <a:ext cx="671155" cy="671150"/>
              </a:xfrm>
              <a:prstGeom prst="ellipse">
                <a:avLst/>
              </a:prstGeom>
              <a:solidFill>
                <a:schemeClr val="accent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solidFill>
                    <a:schemeClr val="tx1">
                      <a:lumMod val="75000"/>
                      <a:lumOff val="25000"/>
                    </a:schemeClr>
                  </a:solidFill>
                </a:endParaRPr>
              </a:p>
            </p:txBody>
          </p:sp>
          <p:sp>
            <p:nvSpPr>
              <p:cNvPr id="48" name="ïsḻiďè"/>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11" name="iş1îdè"/>
            <p:cNvGrpSpPr/>
            <p:nvPr/>
          </p:nvGrpSpPr>
          <p:grpSpPr>
            <a:xfrm>
              <a:off x="5684421" y="3968197"/>
              <a:ext cx="823158" cy="823150"/>
              <a:chOff x="3277103" y="2131962"/>
              <a:chExt cx="671155" cy="671150"/>
            </a:xfrm>
          </p:grpSpPr>
          <p:sp>
            <p:nvSpPr>
              <p:cNvPr id="45" name="ïsļïḋe"/>
              <p:cNvSpPr/>
              <p:nvPr/>
            </p:nvSpPr>
            <p:spPr>
              <a:xfrm>
                <a:off x="3277103" y="2131962"/>
                <a:ext cx="671155" cy="671150"/>
              </a:xfrm>
              <a:prstGeom prst="ellipse">
                <a:avLst/>
              </a:prstGeom>
              <a:solidFill>
                <a:schemeClr val="dk1">
                  <a:lumMod val="10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solidFill>
                    <a:schemeClr val="tx1">
                      <a:lumMod val="75000"/>
                      <a:lumOff val="25000"/>
                    </a:schemeClr>
                  </a:solidFill>
                </a:endParaRPr>
              </a:p>
            </p:txBody>
          </p:sp>
          <p:sp>
            <p:nvSpPr>
              <p:cNvPr id="46" name="iš1iḋe"/>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12" name="iSľïḋê"/>
            <p:cNvGrpSpPr/>
            <p:nvPr/>
          </p:nvGrpSpPr>
          <p:grpSpPr>
            <a:xfrm>
              <a:off x="8880679" y="3968197"/>
              <a:ext cx="823158" cy="823150"/>
              <a:chOff x="3277103" y="2131962"/>
              <a:chExt cx="671155" cy="671150"/>
            </a:xfrm>
          </p:grpSpPr>
          <p:sp>
            <p:nvSpPr>
              <p:cNvPr id="43" name="îşļiḋè"/>
              <p:cNvSpPr/>
              <p:nvPr/>
            </p:nvSpPr>
            <p:spPr>
              <a:xfrm>
                <a:off x="3277103" y="2131962"/>
                <a:ext cx="671155" cy="671150"/>
              </a:xfrm>
              <a:prstGeom prst="ellipse">
                <a:avLst/>
              </a:prstGeom>
              <a:solidFill>
                <a:schemeClr val="accent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solidFill>
                    <a:schemeClr val="tx1">
                      <a:lumMod val="75000"/>
                      <a:lumOff val="25000"/>
                    </a:schemeClr>
                  </a:solidFill>
                </a:endParaRPr>
              </a:p>
            </p:txBody>
          </p:sp>
          <p:sp>
            <p:nvSpPr>
              <p:cNvPr id="44" name="ïŝľïḋè"/>
              <p:cNvSpPr/>
              <p:nvPr/>
            </p:nvSpPr>
            <p:spPr bwMode="auto">
              <a:xfrm>
                <a:off x="3467769" y="2342092"/>
                <a:ext cx="289626" cy="271835"/>
              </a:xfrm>
              <a:custGeom>
                <a:avLst/>
                <a:gdLst>
                  <a:gd name="connsiteX0" fmla="*/ 171677 w 606580"/>
                  <a:gd name="connsiteY0" fmla="*/ 318744 h 569322"/>
                  <a:gd name="connsiteX1" fmla="*/ 228500 w 606580"/>
                  <a:gd name="connsiteY1" fmla="*/ 375386 h 569322"/>
                  <a:gd name="connsiteX2" fmla="*/ 227108 w 606580"/>
                  <a:gd name="connsiteY2" fmla="*/ 387623 h 569322"/>
                  <a:gd name="connsiteX3" fmla="*/ 356167 w 606580"/>
                  <a:gd name="connsiteY3" fmla="*/ 468739 h 569322"/>
                  <a:gd name="connsiteX4" fmla="*/ 391728 w 606580"/>
                  <a:gd name="connsiteY4" fmla="*/ 455945 h 569322"/>
                  <a:gd name="connsiteX5" fmla="*/ 419490 w 606580"/>
                  <a:gd name="connsiteY5" fmla="*/ 463454 h 569322"/>
                  <a:gd name="connsiteX6" fmla="*/ 497019 w 606580"/>
                  <a:gd name="connsiteY6" fmla="*/ 395874 h 569322"/>
                  <a:gd name="connsiteX7" fmla="*/ 493026 w 606580"/>
                  <a:gd name="connsiteY7" fmla="*/ 375386 h 569322"/>
                  <a:gd name="connsiteX8" fmla="*/ 549849 w 606580"/>
                  <a:gd name="connsiteY8" fmla="*/ 318744 h 569322"/>
                  <a:gd name="connsiteX9" fmla="*/ 606580 w 606580"/>
                  <a:gd name="connsiteY9" fmla="*/ 375386 h 569322"/>
                  <a:gd name="connsiteX10" fmla="*/ 549849 w 606580"/>
                  <a:gd name="connsiteY10" fmla="*/ 432121 h 569322"/>
                  <a:gd name="connsiteX11" fmla="*/ 521809 w 606580"/>
                  <a:gd name="connsiteY11" fmla="*/ 424519 h 569322"/>
                  <a:gd name="connsiteX12" fmla="*/ 444466 w 606580"/>
                  <a:gd name="connsiteY12" fmla="*/ 491915 h 569322"/>
                  <a:gd name="connsiteX13" fmla="*/ 448459 w 606580"/>
                  <a:gd name="connsiteY13" fmla="*/ 512587 h 569322"/>
                  <a:gd name="connsiteX14" fmla="*/ 391728 w 606580"/>
                  <a:gd name="connsiteY14" fmla="*/ 569322 h 569322"/>
                  <a:gd name="connsiteX15" fmla="*/ 334905 w 606580"/>
                  <a:gd name="connsiteY15" fmla="*/ 512587 h 569322"/>
                  <a:gd name="connsiteX16" fmla="*/ 336112 w 606580"/>
                  <a:gd name="connsiteY16" fmla="*/ 500907 h 569322"/>
                  <a:gd name="connsiteX17" fmla="*/ 206867 w 606580"/>
                  <a:gd name="connsiteY17" fmla="*/ 419606 h 569322"/>
                  <a:gd name="connsiteX18" fmla="*/ 171677 w 606580"/>
                  <a:gd name="connsiteY18" fmla="*/ 432121 h 569322"/>
                  <a:gd name="connsiteX19" fmla="*/ 152736 w 606580"/>
                  <a:gd name="connsiteY19" fmla="*/ 428598 h 569322"/>
                  <a:gd name="connsiteX20" fmla="*/ 105847 w 606580"/>
                  <a:gd name="connsiteY20" fmla="*/ 484498 h 569322"/>
                  <a:gd name="connsiteX21" fmla="*/ 113554 w 606580"/>
                  <a:gd name="connsiteY21" fmla="*/ 512587 h 569322"/>
                  <a:gd name="connsiteX22" fmla="*/ 56823 w 606580"/>
                  <a:gd name="connsiteY22" fmla="*/ 569322 h 569322"/>
                  <a:gd name="connsiteX23" fmla="*/ 0 w 606580"/>
                  <a:gd name="connsiteY23" fmla="*/ 512587 h 569322"/>
                  <a:gd name="connsiteX24" fmla="*/ 56823 w 606580"/>
                  <a:gd name="connsiteY24" fmla="*/ 455945 h 569322"/>
                  <a:gd name="connsiteX25" fmla="*/ 77157 w 606580"/>
                  <a:gd name="connsiteY25" fmla="*/ 459839 h 569322"/>
                  <a:gd name="connsiteX26" fmla="*/ 123303 w 606580"/>
                  <a:gd name="connsiteY26" fmla="*/ 404773 h 569322"/>
                  <a:gd name="connsiteX27" fmla="*/ 114854 w 606580"/>
                  <a:gd name="connsiteY27" fmla="*/ 375386 h 569322"/>
                  <a:gd name="connsiteX28" fmla="*/ 171677 w 606580"/>
                  <a:gd name="connsiteY28" fmla="*/ 318744 h 569322"/>
                  <a:gd name="connsiteX29" fmla="*/ 316484 w 606580"/>
                  <a:gd name="connsiteY29" fmla="*/ 174937 h 569322"/>
                  <a:gd name="connsiteX30" fmla="*/ 316577 w 606580"/>
                  <a:gd name="connsiteY30" fmla="*/ 174991 h 569322"/>
                  <a:gd name="connsiteX31" fmla="*/ 316577 w 606580"/>
                  <a:gd name="connsiteY31" fmla="*/ 243818 h 569322"/>
                  <a:gd name="connsiteX32" fmla="*/ 338115 w 606580"/>
                  <a:gd name="connsiteY32" fmla="*/ 231488 h 569322"/>
                  <a:gd name="connsiteX33" fmla="*/ 346378 w 606580"/>
                  <a:gd name="connsiteY33" fmla="*/ 208497 h 569322"/>
                  <a:gd name="connsiteX34" fmla="*/ 339415 w 606580"/>
                  <a:gd name="connsiteY34" fmla="*/ 188102 h 569322"/>
                  <a:gd name="connsiteX35" fmla="*/ 316577 w 606580"/>
                  <a:gd name="connsiteY35" fmla="*/ 174991 h 569322"/>
                  <a:gd name="connsiteX36" fmla="*/ 316577 w 606580"/>
                  <a:gd name="connsiteY36" fmla="*/ 174937 h 569322"/>
                  <a:gd name="connsiteX37" fmla="*/ 290954 w 606580"/>
                  <a:gd name="connsiteY37" fmla="*/ 55995 h 569322"/>
                  <a:gd name="connsiteX38" fmla="*/ 274243 w 606580"/>
                  <a:gd name="connsiteY38" fmla="*/ 67954 h 569322"/>
                  <a:gd name="connsiteX39" fmla="*/ 268116 w 606580"/>
                  <a:gd name="connsiteY39" fmla="*/ 86681 h 569322"/>
                  <a:gd name="connsiteX40" fmla="*/ 273779 w 606580"/>
                  <a:gd name="connsiteY40" fmla="*/ 104109 h 569322"/>
                  <a:gd name="connsiteX41" fmla="*/ 290954 w 606580"/>
                  <a:gd name="connsiteY41" fmla="*/ 117088 h 569322"/>
                  <a:gd name="connsiteX42" fmla="*/ 290861 w 606580"/>
                  <a:gd name="connsiteY42" fmla="*/ 0 h 569322"/>
                  <a:gd name="connsiteX43" fmla="*/ 316484 w 606580"/>
                  <a:gd name="connsiteY43" fmla="*/ 0 h 569322"/>
                  <a:gd name="connsiteX44" fmla="*/ 316484 w 606580"/>
                  <a:gd name="connsiteY44" fmla="*/ 17522 h 569322"/>
                  <a:gd name="connsiteX45" fmla="*/ 361232 w 606580"/>
                  <a:gd name="connsiteY45" fmla="*/ 36619 h 569322"/>
                  <a:gd name="connsiteX46" fmla="*/ 382492 w 606580"/>
                  <a:gd name="connsiteY46" fmla="*/ 78893 h 569322"/>
                  <a:gd name="connsiteX47" fmla="*/ 337744 w 606580"/>
                  <a:gd name="connsiteY47" fmla="*/ 84734 h 569322"/>
                  <a:gd name="connsiteX48" fmla="*/ 316484 w 606580"/>
                  <a:gd name="connsiteY48" fmla="*/ 56458 h 569322"/>
                  <a:gd name="connsiteX49" fmla="*/ 316484 w 606580"/>
                  <a:gd name="connsiteY49" fmla="*/ 125525 h 569322"/>
                  <a:gd name="connsiteX50" fmla="*/ 374322 w 606580"/>
                  <a:gd name="connsiteY50" fmla="*/ 155283 h 569322"/>
                  <a:gd name="connsiteX51" fmla="*/ 389733 w 606580"/>
                  <a:gd name="connsiteY51" fmla="*/ 202193 h 569322"/>
                  <a:gd name="connsiteX52" fmla="*/ 370330 w 606580"/>
                  <a:gd name="connsiteY52" fmla="*/ 255963 h 569322"/>
                  <a:gd name="connsiteX53" fmla="*/ 316484 w 606580"/>
                  <a:gd name="connsiteY53" fmla="*/ 282755 h 569322"/>
                  <a:gd name="connsiteX54" fmla="*/ 316484 w 606580"/>
                  <a:gd name="connsiteY54" fmla="*/ 315851 h 569322"/>
                  <a:gd name="connsiteX55" fmla="*/ 290861 w 606580"/>
                  <a:gd name="connsiteY55" fmla="*/ 315851 h 569322"/>
                  <a:gd name="connsiteX56" fmla="*/ 290861 w 606580"/>
                  <a:gd name="connsiteY56" fmla="*/ 283682 h 569322"/>
                  <a:gd name="connsiteX57" fmla="*/ 241193 w 606580"/>
                  <a:gd name="connsiteY57" fmla="*/ 260876 h 569322"/>
                  <a:gd name="connsiteX58" fmla="*/ 216777 w 606580"/>
                  <a:gd name="connsiteY58" fmla="*/ 207106 h 569322"/>
                  <a:gd name="connsiteX59" fmla="*/ 262917 w 606580"/>
                  <a:gd name="connsiteY59" fmla="*/ 202100 h 569322"/>
                  <a:gd name="connsiteX60" fmla="*/ 273593 w 606580"/>
                  <a:gd name="connsiteY60" fmla="*/ 226482 h 569322"/>
                  <a:gd name="connsiteX61" fmla="*/ 290861 w 606580"/>
                  <a:gd name="connsiteY61" fmla="*/ 241315 h 569322"/>
                  <a:gd name="connsiteX62" fmla="*/ 290861 w 606580"/>
                  <a:gd name="connsiteY62" fmla="*/ 167335 h 569322"/>
                  <a:gd name="connsiteX63" fmla="*/ 240079 w 606580"/>
                  <a:gd name="connsiteY63" fmla="*/ 137484 h 569322"/>
                  <a:gd name="connsiteX64" fmla="*/ 223833 w 606580"/>
                  <a:gd name="connsiteY64" fmla="*/ 88813 h 569322"/>
                  <a:gd name="connsiteX65" fmla="*/ 242214 w 606580"/>
                  <a:gd name="connsiteY65" fmla="*/ 40142 h 569322"/>
                  <a:gd name="connsiteX66" fmla="*/ 290861 w 606580"/>
                  <a:gd name="connsiteY66" fmla="*/ 17522 h 56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solidFill>
                    <a:schemeClr val="tx1">
                      <a:lumMod val="75000"/>
                      <a:lumOff val="25000"/>
                    </a:schemeClr>
                  </a:solidFill>
                </a:endParaRPr>
              </a:p>
            </p:txBody>
          </p:sp>
        </p:grpSp>
        <p:grpSp>
          <p:nvGrpSpPr>
            <p:cNvPr id="13" name="í$ľîḋè"/>
            <p:cNvGrpSpPr/>
            <p:nvPr/>
          </p:nvGrpSpPr>
          <p:grpSpPr>
            <a:xfrm rot="5400000">
              <a:off x="4154102" y="2725919"/>
              <a:ext cx="232670" cy="232722"/>
              <a:chOff x="4022045" y="3355851"/>
              <a:chExt cx="311828" cy="311898"/>
            </a:xfrm>
          </p:grpSpPr>
          <p:sp>
            <p:nvSpPr>
              <p:cNvPr id="41" name="iṣḷîḓè"/>
              <p:cNvSpPr/>
              <p:nvPr/>
            </p:nvSpPr>
            <p:spPr>
              <a:xfrm>
                <a:off x="4022045" y="3355851"/>
                <a:ext cx="311828" cy="311898"/>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endParaRPr lang="zh-CN" altLang="en-US" sz="1100" b="1" dirty="0">
                  <a:solidFill>
                    <a:schemeClr val="tx1">
                      <a:lumMod val="75000"/>
                      <a:lumOff val="25000"/>
                    </a:schemeClr>
                  </a:solidFill>
                </a:endParaRPr>
              </a:p>
            </p:txBody>
          </p:sp>
          <p:sp>
            <p:nvSpPr>
              <p:cNvPr id="42" name="íṣľiḓè"/>
              <p:cNvSpPr/>
              <p:nvPr/>
            </p:nvSpPr>
            <p:spPr>
              <a:xfrm rot="14465213">
                <a:off x="4087880" y="3453532"/>
                <a:ext cx="136730" cy="136732"/>
              </a:xfrm>
              <a:prstGeom prst="flowChartExtra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p>
                <a:pPr algn="ctr"/>
                <a:endParaRPr lang="zh-CN" altLang="en-US">
                  <a:solidFill>
                    <a:schemeClr val="tx1">
                      <a:lumMod val="75000"/>
                      <a:lumOff val="25000"/>
                    </a:schemeClr>
                  </a:solidFill>
                </a:endParaRPr>
              </a:p>
            </p:txBody>
          </p:sp>
        </p:grpSp>
        <p:grpSp>
          <p:nvGrpSpPr>
            <p:cNvPr id="14" name="íSliďe"/>
            <p:cNvGrpSpPr/>
            <p:nvPr/>
          </p:nvGrpSpPr>
          <p:grpSpPr>
            <a:xfrm rot="5400000">
              <a:off x="7577794" y="2725919"/>
              <a:ext cx="232670" cy="232722"/>
              <a:chOff x="4022045" y="3355851"/>
              <a:chExt cx="311828" cy="311898"/>
            </a:xfrm>
          </p:grpSpPr>
          <p:sp>
            <p:nvSpPr>
              <p:cNvPr id="39" name="iśḷïďe"/>
              <p:cNvSpPr/>
              <p:nvPr/>
            </p:nvSpPr>
            <p:spPr>
              <a:xfrm>
                <a:off x="4022045" y="3355851"/>
                <a:ext cx="311828" cy="311898"/>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endParaRPr lang="zh-CN" altLang="en-US" sz="1100" b="1" dirty="0">
                  <a:solidFill>
                    <a:schemeClr val="tx1">
                      <a:lumMod val="75000"/>
                      <a:lumOff val="25000"/>
                    </a:schemeClr>
                  </a:solidFill>
                </a:endParaRPr>
              </a:p>
            </p:txBody>
          </p:sp>
          <p:sp>
            <p:nvSpPr>
              <p:cNvPr id="40" name="ïśļidé"/>
              <p:cNvSpPr/>
              <p:nvPr/>
            </p:nvSpPr>
            <p:spPr>
              <a:xfrm rot="14465213">
                <a:off x="4087880" y="3453532"/>
                <a:ext cx="136730" cy="136732"/>
              </a:xfrm>
              <a:prstGeom prst="flowChartExtra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p>
                <a:pPr algn="ctr"/>
                <a:endParaRPr lang="zh-CN" altLang="en-US">
                  <a:solidFill>
                    <a:schemeClr val="tx1">
                      <a:lumMod val="75000"/>
                      <a:lumOff val="25000"/>
                    </a:schemeClr>
                  </a:solidFill>
                </a:endParaRPr>
              </a:p>
            </p:txBody>
          </p:sp>
        </p:grpSp>
        <p:grpSp>
          <p:nvGrpSpPr>
            <p:cNvPr id="15" name="iṡ1îḍê"/>
            <p:cNvGrpSpPr/>
            <p:nvPr/>
          </p:nvGrpSpPr>
          <p:grpSpPr>
            <a:xfrm rot="16200000" flipH="1">
              <a:off x="7567696" y="4299093"/>
              <a:ext cx="232670" cy="232722"/>
              <a:chOff x="4022045" y="3355851"/>
              <a:chExt cx="311828" cy="311898"/>
            </a:xfrm>
          </p:grpSpPr>
          <p:sp>
            <p:nvSpPr>
              <p:cNvPr id="37" name="iṧḻíde"/>
              <p:cNvSpPr/>
              <p:nvPr/>
            </p:nvSpPr>
            <p:spPr>
              <a:xfrm>
                <a:off x="4022045" y="3355851"/>
                <a:ext cx="311828" cy="311898"/>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endParaRPr lang="zh-CN" altLang="en-US" sz="1100" b="1" dirty="0">
                  <a:solidFill>
                    <a:schemeClr val="tx1">
                      <a:lumMod val="75000"/>
                      <a:lumOff val="25000"/>
                    </a:schemeClr>
                  </a:solidFill>
                </a:endParaRPr>
              </a:p>
            </p:txBody>
          </p:sp>
          <p:sp>
            <p:nvSpPr>
              <p:cNvPr id="38" name="ïṧḻiḑé"/>
              <p:cNvSpPr/>
              <p:nvPr/>
            </p:nvSpPr>
            <p:spPr>
              <a:xfrm rot="14465213">
                <a:off x="4087880" y="3453532"/>
                <a:ext cx="136730" cy="136732"/>
              </a:xfrm>
              <a:prstGeom prst="flowChartExtra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p>
                <a:pPr algn="ctr"/>
                <a:endParaRPr lang="zh-CN" altLang="en-US">
                  <a:solidFill>
                    <a:schemeClr val="tx1">
                      <a:lumMod val="75000"/>
                      <a:lumOff val="25000"/>
                    </a:schemeClr>
                  </a:solidFill>
                </a:endParaRPr>
              </a:p>
            </p:txBody>
          </p:sp>
        </p:grpSp>
        <p:grpSp>
          <p:nvGrpSpPr>
            <p:cNvPr id="16" name="ïsliďe"/>
            <p:cNvGrpSpPr/>
            <p:nvPr/>
          </p:nvGrpSpPr>
          <p:grpSpPr>
            <a:xfrm rot="16200000" flipH="1">
              <a:off x="4154102" y="4299093"/>
              <a:ext cx="232670" cy="232722"/>
              <a:chOff x="4022045" y="3355851"/>
              <a:chExt cx="311828" cy="311898"/>
            </a:xfrm>
          </p:grpSpPr>
          <p:sp>
            <p:nvSpPr>
              <p:cNvPr id="35" name="iṣ1îḓé"/>
              <p:cNvSpPr/>
              <p:nvPr/>
            </p:nvSpPr>
            <p:spPr>
              <a:xfrm>
                <a:off x="4022045" y="3355851"/>
                <a:ext cx="311828" cy="311898"/>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endParaRPr lang="zh-CN" altLang="en-US" sz="1100" b="1" dirty="0">
                  <a:solidFill>
                    <a:schemeClr val="tx1">
                      <a:lumMod val="75000"/>
                      <a:lumOff val="25000"/>
                    </a:schemeClr>
                  </a:solidFill>
                </a:endParaRPr>
              </a:p>
            </p:txBody>
          </p:sp>
          <p:sp>
            <p:nvSpPr>
              <p:cNvPr id="36" name="îṥliďê"/>
              <p:cNvSpPr/>
              <p:nvPr/>
            </p:nvSpPr>
            <p:spPr>
              <a:xfrm rot="14465213">
                <a:off x="4087880" y="3453532"/>
                <a:ext cx="136730" cy="136732"/>
              </a:xfrm>
              <a:prstGeom prst="flowChartExtra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p>
                <a:pPr algn="ctr"/>
                <a:endParaRPr lang="zh-CN" altLang="en-US">
                  <a:solidFill>
                    <a:schemeClr val="tx1">
                      <a:lumMod val="75000"/>
                      <a:lumOff val="25000"/>
                    </a:schemeClr>
                  </a:solidFill>
                </a:endParaRPr>
              </a:p>
            </p:txBody>
          </p:sp>
        </p:grpSp>
        <p:grpSp>
          <p:nvGrpSpPr>
            <p:cNvPr id="17" name="îṥḻïḍé"/>
            <p:cNvGrpSpPr/>
            <p:nvPr/>
          </p:nvGrpSpPr>
          <p:grpSpPr>
            <a:xfrm>
              <a:off x="1883336" y="1193014"/>
              <a:ext cx="2032570" cy="1095987"/>
              <a:chOff x="1172847" y="1872239"/>
              <a:chExt cx="2032570" cy="1095987"/>
            </a:xfrm>
          </p:grpSpPr>
          <p:sp>
            <p:nvSpPr>
              <p:cNvPr id="33" name="îşḷidê"/>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34" name="ïşļiḍê"/>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nvGrpSpPr>
            <p:cNvPr id="18" name="ïṡļîḍè"/>
            <p:cNvGrpSpPr/>
            <p:nvPr/>
          </p:nvGrpSpPr>
          <p:grpSpPr>
            <a:xfrm>
              <a:off x="5079594" y="1193014"/>
              <a:ext cx="2032570" cy="1095987"/>
              <a:chOff x="1172847" y="1872239"/>
              <a:chExt cx="2032570" cy="1095987"/>
            </a:xfrm>
          </p:grpSpPr>
          <p:sp>
            <p:nvSpPr>
              <p:cNvPr id="31" name="îṧľíḋê"/>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32" name="îSḷiḑè"/>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nvGrpSpPr>
            <p:cNvPr id="19" name="ïśḷiḍè"/>
            <p:cNvGrpSpPr/>
            <p:nvPr/>
          </p:nvGrpSpPr>
          <p:grpSpPr>
            <a:xfrm>
              <a:off x="8275852" y="1193014"/>
              <a:ext cx="2032570" cy="1095987"/>
              <a:chOff x="1172847" y="1872239"/>
              <a:chExt cx="2032570" cy="1095987"/>
            </a:xfrm>
          </p:grpSpPr>
          <p:sp>
            <p:nvSpPr>
              <p:cNvPr id="29" name="iśľïḑé"/>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30" name="íşḷïḓe"/>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nvGrpSpPr>
            <p:cNvPr id="20" name="í$1iḑé"/>
            <p:cNvGrpSpPr/>
            <p:nvPr/>
          </p:nvGrpSpPr>
          <p:grpSpPr>
            <a:xfrm>
              <a:off x="1883336" y="4952137"/>
              <a:ext cx="2032570" cy="1095987"/>
              <a:chOff x="1172847" y="1872239"/>
              <a:chExt cx="2032570" cy="1095987"/>
            </a:xfrm>
          </p:grpSpPr>
          <p:sp>
            <p:nvSpPr>
              <p:cNvPr id="27" name="íŝḷïḍé"/>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28" name="ïS1idê"/>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nvGrpSpPr>
            <p:cNvPr id="21" name="iṡļîḓe"/>
            <p:cNvGrpSpPr/>
            <p:nvPr/>
          </p:nvGrpSpPr>
          <p:grpSpPr>
            <a:xfrm>
              <a:off x="5079594" y="4952137"/>
              <a:ext cx="2032570" cy="1095987"/>
              <a:chOff x="1172847" y="1872239"/>
              <a:chExt cx="2032570" cy="1095987"/>
            </a:xfrm>
          </p:grpSpPr>
          <p:sp>
            <p:nvSpPr>
              <p:cNvPr id="25" name="íślíḑê"/>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26" name="íṥlíḋê"/>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nvGrpSpPr>
            <p:cNvPr id="22" name="îślidé"/>
            <p:cNvGrpSpPr/>
            <p:nvPr/>
          </p:nvGrpSpPr>
          <p:grpSpPr>
            <a:xfrm>
              <a:off x="8275852" y="4952137"/>
              <a:ext cx="2032570" cy="1095987"/>
              <a:chOff x="1172847" y="1872239"/>
              <a:chExt cx="2032570" cy="1095987"/>
            </a:xfrm>
          </p:grpSpPr>
          <p:sp>
            <p:nvSpPr>
              <p:cNvPr id="23" name="îšľiďé"/>
              <p:cNvSpPr/>
              <p:nvPr/>
            </p:nvSpPr>
            <p:spPr bwMode="auto">
              <a:xfrm>
                <a:off x="1172847" y="1872239"/>
                <a:ext cx="2032570" cy="417143"/>
              </a:xfrm>
              <a:prstGeom prst="rect">
                <a:avLst/>
              </a:prstGeom>
              <a:noFill/>
              <a:ln w="28575" algn="ctr">
                <a:noFill/>
                <a:round/>
              </a:ln>
            </p:spPr>
            <p:txBody>
              <a:bodyPr wrap="square" lIns="91440" tIns="45720" rIns="91440" bIns="45720" anchor="ctr">
                <a:normAutofit/>
              </a:bodyPr>
              <a:lstStyle>
                <a:defPPr>
                  <a:defRPr lang="en-US"/>
                </a:defPPr>
                <a:lvl1pPr marL="0" algn="l" defTabSz="609600" rtl="0" eaLnBrk="1" latinLnBrk="0" hangingPunct="1">
                  <a:defRPr sz="2400" kern="1200">
                    <a:solidFill>
                      <a:schemeClr val="tx1"/>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defTabSz="914400"/>
                <a:r>
                  <a:rPr lang="zh-CN" altLang="en-US" sz="1600" b="1" kern="0" dirty="0">
                    <a:solidFill>
                      <a:schemeClr val="tx1">
                        <a:lumMod val="75000"/>
                        <a:lumOff val="25000"/>
                      </a:schemeClr>
                    </a:solidFill>
                  </a:rPr>
                  <a:t>输入文本</a:t>
                </a:r>
              </a:p>
            </p:txBody>
          </p:sp>
          <p:sp>
            <p:nvSpPr>
              <p:cNvPr id="24" name="iŝḻiďè"/>
              <p:cNvSpPr/>
              <p:nvPr/>
            </p:nvSpPr>
            <p:spPr>
              <a:xfrm>
                <a:off x="1172847" y="2289382"/>
                <a:ext cx="2032570" cy="67884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t">
                <a:normAutofit fontScale="92500"/>
              </a:bodyPr>
              <a:lstStyle>
                <a:defPPr>
                  <a:defRPr lang="en-US"/>
                </a:defPPr>
                <a:lvl1pPr marL="0" algn="l" defTabSz="609600" rtl="0" eaLnBrk="1" latinLnBrk="0" hangingPunct="1">
                  <a:defRPr sz="2400" kern="1200">
                    <a:solidFill>
                      <a:schemeClr val="lt1"/>
                    </a:solidFill>
                  </a:defRPr>
                </a:lvl1pPr>
                <a:lvl2pPr marL="609600" algn="l" defTabSz="609600" rtl="0" eaLnBrk="1" latinLnBrk="0" hangingPunct="1">
                  <a:defRPr sz="2400" kern="1200">
                    <a:solidFill>
                      <a:schemeClr val="lt1"/>
                    </a:solidFill>
                  </a:defRPr>
                </a:lvl2pPr>
                <a:lvl3pPr marL="1219200" algn="l" defTabSz="609600" rtl="0" eaLnBrk="1" latinLnBrk="0" hangingPunct="1">
                  <a:defRPr sz="2400" kern="1200">
                    <a:solidFill>
                      <a:schemeClr val="lt1"/>
                    </a:solidFill>
                  </a:defRPr>
                </a:lvl3pPr>
                <a:lvl4pPr marL="1828800" algn="l" defTabSz="609600" rtl="0" eaLnBrk="1" latinLnBrk="0" hangingPunct="1">
                  <a:defRPr sz="2400" kern="1200">
                    <a:solidFill>
                      <a:schemeClr val="lt1"/>
                    </a:solidFill>
                  </a:defRPr>
                </a:lvl4pPr>
                <a:lvl5pPr marL="2438400" algn="l" defTabSz="609600" rtl="0" eaLnBrk="1" latinLnBrk="0" hangingPunct="1">
                  <a:defRPr sz="2400" kern="1200">
                    <a:solidFill>
                      <a:schemeClr val="lt1"/>
                    </a:solidFill>
                  </a:defRPr>
                </a:lvl5pPr>
                <a:lvl6pPr marL="3048000" algn="l" defTabSz="609600" rtl="0" eaLnBrk="1" latinLnBrk="0" hangingPunct="1">
                  <a:defRPr sz="2400" kern="1200">
                    <a:solidFill>
                      <a:schemeClr val="lt1"/>
                    </a:solidFill>
                  </a:defRPr>
                </a:lvl6pPr>
                <a:lvl7pPr marL="3657600" algn="l" defTabSz="609600" rtl="0" eaLnBrk="1" latinLnBrk="0" hangingPunct="1">
                  <a:defRPr sz="2400" kern="1200">
                    <a:solidFill>
                      <a:schemeClr val="lt1"/>
                    </a:solidFill>
                  </a:defRPr>
                </a:lvl7pPr>
                <a:lvl8pPr marL="4267200" algn="l" defTabSz="609600" rtl="0" eaLnBrk="1" latinLnBrk="0" hangingPunct="1">
                  <a:defRPr sz="2400" kern="1200">
                    <a:solidFill>
                      <a:schemeClr val="lt1"/>
                    </a:solidFill>
                  </a:defRPr>
                </a:lvl8pPr>
                <a:lvl9pPr marL="4876800" algn="l" defTabSz="609600" rtl="0" eaLnBrk="1" latinLnBrk="0" hangingPunct="1">
                  <a:defRPr sz="2400" kern="1200">
                    <a:solidFill>
                      <a:schemeClr val="lt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a:t>
                </a:r>
                <a:endParaRPr lang="en-US" altLang="zh-CN" sz="1100" dirty="0">
                  <a:solidFill>
                    <a:schemeClr val="tx1">
                      <a:lumMod val="50000"/>
                      <a:lumOff val="50000"/>
                    </a:schemeClr>
                  </a:solidFill>
                  <a:cs typeface="+mn-ea"/>
                  <a:sym typeface="+mn-lt"/>
                </a:endParaRPr>
              </a:p>
            </p:txBody>
          </p:sp>
        </p:grpSp>
      </p:grpSp>
      <p:grpSp>
        <p:nvGrpSpPr>
          <p:cNvPr id="55" name="组合 54"/>
          <p:cNvGrpSpPr/>
          <p:nvPr/>
        </p:nvGrpSpPr>
        <p:grpSpPr>
          <a:xfrm>
            <a:off x="199289" y="258436"/>
            <a:ext cx="4355770" cy="655320"/>
            <a:chOff x="363500" y="173190"/>
            <a:chExt cx="4355770" cy="655320"/>
          </a:xfrm>
        </p:grpSpPr>
        <p:sp>
          <p:nvSpPr>
            <p:cNvPr id="56"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研究背景及意义</a:t>
              </a:r>
            </a:p>
          </p:txBody>
        </p:sp>
        <p:sp>
          <p:nvSpPr>
            <p:cNvPr id="57"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58" name="椭圆 57"/>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01</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6474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6750" y="1752920"/>
            <a:ext cx="10858500" cy="3717920"/>
            <a:chOff x="660400" y="2416180"/>
            <a:chExt cx="10858500" cy="3717920"/>
          </a:xfrm>
        </p:grpSpPr>
        <p:sp>
          <p:nvSpPr>
            <p:cNvPr id="6" name="ïṩḷïďe"/>
            <p:cNvSpPr/>
            <p:nvPr/>
          </p:nvSpPr>
          <p:spPr>
            <a:xfrm>
              <a:off x="4831243" y="2416180"/>
              <a:ext cx="1402514" cy="1402515"/>
            </a:xfrm>
            <a:prstGeom prst="ellipse">
              <a:avLst/>
            </a:prstGeom>
            <a:solidFill>
              <a:schemeClr val="dk1">
                <a:lumMod val="10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zh-CN" altLang="en-US" dirty="0"/>
                <a:t>文本</a:t>
              </a:r>
              <a:endParaRPr lang="id-ID" altLang="zh-CN" dirty="0"/>
            </a:p>
          </p:txBody>
        </p:sp>
        <p:sp>
          <p:nvSpPr>
            <p:cNvPr id="7" name="îṧlîḑe"/>
            <p:cNvSpPr/>
            <p:nvPr/>
          </p:nvSpPr>
          <p:spPr>
            <a:xfrm>
              <a:off x="5945543" y="2416180"/>
              <a:ext cx="1402514" cy="1402515"/>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zh-CN" altLang="en-US" dirty="0"/>
                <a:t>文本</a:t>
              </a:r>
              <a:endParaRPr lang="id-ID" altLang="zh-CN" dirty="0"/>
            </a:p>
          </p:txBody>
        </p:sp>
        <p:sp>
          <p:nvSpPr>
            <p:cNvPr id="8" name="ísľïḑè"/>
            <p:cNvSpPr/>
            <p:nvPr/>
          </p:nvSpPr>
          <p:spPr>
            <a:xfrm>
              <a:off x="3250284" y="3754580"/>
              <a:ext cx="1093640" cy="1093642"/>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zh-CN" altLang="en-US" sz="1600" dirty="0"/>
                <a:t>文本</a:t>
              </a:r>
              <a:endParaRPr lang="id-ID" altLang="zh-CN" sz="1600" dirty="0"/>
            </a:p>
          </p:txBody>
        </p:sp>
        <p:sp>
          <p:nvSpPr>
            <p:cNvPr id="9" name="iSḷiďé"/>
            <p:cNvSpPr/>
            <p:nvPr/>
          </p:nvSpPr>
          <p:spPr>
            <a:xfrm>
              <a:off x="7848077" y="3754580"/>
              <a:ext cx="1093640" cy="1093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zh-CN" altLang="en-US" sz="1600" dirty="0"/>
                <a:t>文本</a:t>
              </a:r>
              <a:endParaRPr lang="id-ID" altLang="zh-CN" sz="1600" dirty="0"/>
            </a:p>
          </p:txBody>
        </p:sp>
        <p:sp>
          <p:nvSpPr>
            <p:cNvPr id="10" name="îṩḻíḓé"/>
            <p:cNvSpPr/>
            <p:nvPr/>
          </p:nvSpPr>
          <p:spPr>
            <a:xfrm>
              <a:off x="1972235" y="3079411"/>
              <a:ext cx="744037" cy="744039"/>
            </a:xfrm>
            <a:prstGeom prst="ellipse">
              <a:avLst/>
            </a:prstGeom>
            <a:noFill/>
            <a:ln w="19050">
              <a:solidFill>
                <a:schemeClr val="dk1">
                  <a:lumMod val="10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ru-RU"/>
            </a:p>
          </p:txBody>
        </p:sp>
        <p:sp>
          <p:nvSpPr>
            <p:cNvPr id="11" name="ïSľïdé"/>
            <p:cNvSpPr/>
            <p:nvPr/>
          </p:nvSpPr>
          <p:spPr>
            <a:xfrm>
              <a:off x="9475728" y="3076661"/>
              <a:ext cx="744037" cy="744039"/>
            </a:xfrm>
            <a:prstGeom prst="ellipse">
              <a:avLst/>
            </a:prstGeom>
            <a:noFill/>
            <a:ln w="19050">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ru-RU"/>
            </a:p>
          </p:txBody>
        </p:sp>
        <p:sp>
          <p:nvSpPr>
            <p:cNvPr id="12" name="îşľidè"/>
            <p:cNvSpPr/>
            <p:nvPr/>
          </p:nvSpPr>
          <p:spPr>
            <a:xfrm>
              <a:off x="2196335" y="3303512"/>
              <a:ext cx="295836" cy="295836"/>
            </a:xfrm>
            <a:prstGeom prst="ellipse">
              <a:avLst/>
            </a:prstGeom>
            <a:solidFill>
              <a:schemeClr val="dk1">
                <a:lumMod val="10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p>
              <a:pPr algn="ctr" defTabSz="914400"/>
              <a:endParaRPr lang="zh-CN" altLang="en-US" sz="2000" b="1" i="1">
                <a:solidFill>
                  <a:schemeClr val="tx1"/>
                </a:solidFill>
              </a:endParaRPr>
            </a:p>
          </p:txBody>
        </p:sp>
        <p:sp>
          <p:nvSpPr>
            <p:cNvPr id="13" name="îṡļídê"/>
            <p:cNvSpPr/>
            <p:nvPr/>
          </p:nvSpPr>
          <p:spPr>
            <a:xfrm>
              <a:off x="9699828" y="3300762"/>
              <a:ext cx="295836" cy="295836"/>
            </a:xfrm>
            <a:prstGeom prst="ellipse">
              <a:avLst/>
            </a:prstGeom>
            <a:solidFill>
              <a:schemeClr val="accent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p>
              <a:pPr algn="ctr" defTabSz="914400"/>
              <a:endParaRPr lang="zh-CN" altLang="en-US" sz="2000" b="1" i="1">
                <a:solidFill>
                  <a:schemeClr val="tx1"/>
                </a:solidFill>
              </a:endParaRPr>
            </a:p>
          </p:txBody>
        </p:sp>
        <p:cxnSp>
          <p:nvCxnSpPr>
            <p:cNvPr id="14" name="直接连接符 13"/>
            <p:cNvCxnSpPr>
              <a:stCxn id="6" idx="3"/>
              <a:endCxn id="8" idx="6"/>
            </p:cNvCxnSpPr>
            <p:nvPr/>
          </p:nvCxnSpPr>
          <p:spPr>
            <a:xfrm flipH="1">
              <a:off x="4343924" y="3613301"/>
              <a:ext cx="692712" cy="68810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7" idx="5"/>
              <a:endCxn id="9" idx="2"/>
            </p:cNvCxnSpPr>
            <p:nvPr/>
          </p:nvCxnSpPr>
          <p:spPr>
            <a:xfrm>
              <a:off x="7142664" y="3613301"/>
              <a:ext cx="705413" cy="68810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9" idx="6"/>
              <a:endCxn id="11" idx="3"/>
            </p:cNvCxnSpPr>
            <p:nvPr/>
          </p:nvCxnSpPr>
          <p:spPr>
            <a:xfrm flipV="1">
              <a:off x="8941717" y="3711738"/>
              <a:ext cx="642973" cy="589663"/>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8" idx="2"/>
              <a:endCxn id="10" idx="5"/>
            </p:cNvCxnSpPr>
            <p:nvPr/>
          </p:nvCxnSpPr>
          <p:spPr>
            <a:xfrm flipH="1" flipV="1">
              <a:off x="2607310" y="3714488"/>
              <a:ext cx="642974" cy="586913"/>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8" name="iśḷïdê"/>
            <p:cNvGrpSpPr/>
            <p:nvPr/>
          </p:nvGrpSpPr>
          <p:grpSpPr>
            <a:xfrm>
              <a:off x="660400" y="4724425"/>
              <a:ext cx="3095318" cy="1409675"/>
              <a:chOff x="8750270" y="4724425"/>
              <a:chExt cx="3095318" cy="1409675"/>
            </a:xfrm>
          </p:grpSpPr>
          <p:sp>
            <p:nvSpPr>
              <p:cNvPr id="28" name="îşļídè"/>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b="1" dirty="0">
                    <a:solidFill>
                      <a:schemeClr val="tx1">
                        <a:lumMod val="75000"/>
                        <a:lumOff val="25000"/>
                      </a:schemeClr>
                    </a:solidFill>
                  </a:rPr>
                  <a:t>输入文本</a:t>
                </a:r>
                <a:endParaRPr lang="id-ID" b="1" dirty="0">
                  <a:solidFill>
                    <a:schemeClr val="tx1">
                      <a:lumMod val="75000"/>
                      <a:lumOff val="25000"/>
                    </a:schemeClr>
                  </a:solidFill>
                </a:endParaRPr>
              </a:p>
            </p:txBody>
          </p:sp>
          <p:sp>
            <p:nvSpPr>
              <p:cNvPr id="29" name="ïŝļíḋè"/>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100" dirty="0">
                  <a:solidFill>
                    <a:schemeClr val="tx1">
                      <a:lumMod val="50000"/>
                      <a:lumOff val="50000"/>
                    </a:schemeClr>
                  </a:solidFill>
                  <a:cs typeface="+mn-ea"/>
                  <a:sym typeface="+mn-lt"/>
                </a:endParaRPr>
              </a:p>
              <a:p>
                <a:pPr>
                  <a:lnSpc>
                    <a:spcPct val="150000"/>
                  </a:lnSpc>
                  <a:spcBef>
                    <a:spcPct val="0"/>
                  </a:spcBef>
                </a:pPr>
                <a:endParaRPr lang="en-US" altLang="zh-CN" sz="1100" dirty="0">
                  <a:solidFill>
                    <a:schemeClr val="tx1">
                      <a:lumMod val="50000"/>
                      <a:lumOff val="50000"/>
                    </a:schemeClr>
                  </a:solidFill>
                  <a:cs typeface="+mn-ea"/>
                  <a:sym typeface="+mn-lt"/>
                </a:endParaRPr>
              </a:p>
            </p:txBody>
          </p:sp>
        </p:grpSp>
        <p:grpSp>
          <p:nvGrpSpPr>
            <p:cNvPr id="19" name="íSļiḑé"/>
            <p:cNvGrpSpPr/>
            <p:nvPr/>
          </p:nvGrpSpPr>
          <p:grpSpPr>
            <a:xfrm>
              <a:off x="8423582" y="4724425"/>
              <a:ext cx="3095318" cy="1409675"/>
              <a:chOff x="8750270" y="4724425"/>
              <a:chExt cx="3095318" cy="1409675"/>
            </a:xfrm>
          </p:grpSpPr>
          <p:sp>
            <p:nvSpPr>
              <p:cNvPr id="26" name="iṡ1îḓè"/>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b="1" dirty="0">
                    <a:solidFill>
                      <a:schemeClr val="tx1">
                        <a:lumMod val="75000"/>
                        <a:lumOff val="25000"/>
                      </a:schemeClr>
                    </a:solidFill>
                  </a:rPr>
                  <a:t>输入文本</a:t>
                </a:r>
                <a:endParaRPr lang="id-ID" b="1" dirty="0">
                  <a:solidFill>
                    <a:schemeClr val="tx1">
                      <a:lumMod val="75000"/>
                      <a:lumOff val="25000"/>
                    </a:schemeClr>
                  </a:solidFill>
                </a:endParaRPr>
              </a:p>
            </p:txBody>
          </p:sp>
          <p:sp>
            <p:nvSpPr>
              <p:cNvPr id="27" name="ïṩḻïḋé"/>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100" dirty="0">
                  <a:solidFill>
                    <a:schemeClr val="tx1">
                      <a:lumMod val="50000"/>
                      <a:lumOff val="50000"/>
                    </a:schemeClr>
                  </a:solidFill>
                  <a:cs typeface="+mn-ea"/>
                  <a:sym typeface="+mn-lt"/>
                </a:endParaRPr>
              </a:p>
              <a:p>
                <a:pPr algn="r">
                  <a:lnSpc>
                    <a:spcPct val="150000"/>
                  </a:lnSpc>
                  <a:spcBef>
                    <a:spcPct val="0"/>
                  </a:spcBef>
                </a:pPr>
                <a:endParaRPr lang="en-US" altLang="zh-CN" sz="1100" dirty="0">
                  <a:solidFill>
                    <a:schemeClr val="tx1">
                      <a:lumMod val="50000"/>
                      <a:lumOff val="50000"/>
                    </a:schemeClr>
                  </a:solidFill>
                  <a:cs typeface="+mn-ea"/>
                  <a:sym typeface="+mn-lt"/>
                </a:endParaRPr>
              </a:p>
            </p:txBody>
          </p:sp>
        </p:grpSp>
        <p:grpSp>
          <p:nvGrpSpPr>
            <p:cNvPr id="20" name="iṣļiḍe"/>
            <p:cNvGrpSpPr/>
            <p:nvPr/>
          </p:nvGrpSpPr>
          <p:grpSpPr>
            <a:xfrm>
              <a:off x="4541992" y="4724425"/>
              <a:ext cx="3095318" cy="1409675"/>
              <a:chOff x="8750270" y="4724425"/>
              <a:chExt cx="3095318" cy="1409675"/>
            </a:xfrm>
          </p:grpSpPr>
          <p:sp>
            <p:nvSpPr>
              <p:cNvPr id="24" name="ïšḻiḋé"/>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b="1" dirty="0">
                    <a:solidFill>
                      <a:schemeClr val="tx1">
                        <a:lumMod val="75000"/>
                        <a:lumOff val="25000"/>
                      </a:schemeClr>
                    </a:solidFill>
                  </a:rPr>
                  <a:t>输入文本</a:t>
                </a:r>
                <a:endParaRPr lang="id-ID" b="1" dirty="0">
                  <a:solidFill>
                    <a:schemeClr val="tx1">
                      <a:lumMod val="75000"/>
                      <a:lumOff val="25000"/>
                    </a:schemeClr>
                  </a:solidFill>
                </a:endParaRPr>
              </a:p>
            </p:txBody>
          </p:sp>
          <p:sp>
            <p:nvSpPr>
              <p:cNvPr id="25" name="ïsľïḓê"/>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spcBef>
                    <a:spcPct val="0"/>
                  </a:spcBef>
                </a:pPr>
                <a:r>
                  <a:rPr lang="zh-CN" altLang="en-US" sz="1100" dirty="0">
                    <a:solidFill>
                      <a:schemeClr val="tx1">
                        <a:lumMod val="50000"/>
                        <a:lumOff val="50000"/>
                      </a:schemeClr>
                    </a:solidFill>
                    <a:cs typeface="+mn-ea"/>
                    <a:sym typeface="+mn-lt"/>
                  </a:rPr>
                  <a:t>请替换文字内容，修改文字内容请替换文字内容，修改文字内容请替换文字内容，修改文字内容请替换文字内容，修改文字内容</a:t>
                </a:r>
                <a:endParaRPr lang="en-US" altLang="zh-CN" sz="1100" dirty="0">
                  <a:solidFill>
                    <a:schemeClr val="tx1">
                      <a:lumMod val="50000"/>
                      <a:lumOff val="50000"/>
                    </a:schemeClr>
                  </a:solidFill>
                  <a:cs typeface="+mn-ea"/>
                  <a:sym typeface="+mn-lt"/>
                </a:endParaRPr>
              </a:p>
              <a:p>
                <a:pPr algn="ctr">
                  <a:lnSpc>
                    <a:spcPct val="150000"/>
                  </a:lnSpc>
                  <a:spcBef>
                    <a:spcPct val="0"/>
                  </a:spcBef>
                </a:pPr>
                <a:endParaRPr lang="en-US" altLang="zh-CN" sz="1100" dirty="0">
                  <a:solidFill>
                    <a:schemeClr val="tx1">
                      <a:lumMod val="50000"/>
                      <a:lumOff val="50000"/>
                    </a:schemeClr>
                  </a:solidFill>
                  <a:cs typeface="+mn-ea"/>
                  <a:sym typeface="+mn-lt"/>
                </a:endParaRPr>
              </a:p>
            </p:txBody>
          </p:sp>
        </p:grpSp>
        <p:cxnSp>
          <p:nvCxnSpPr>
            <p:cNvPr id="21" name="直接连接符 20"/>
            <p:cNvCxnSpPr/>
            <p:nvPr/>
          </p:nvCxnSpPr>
          <p:spPr>
            <a:xfrm>
              <a:off x="4148855" y="4972062"/>
              <a:ext cx="0" cy="1162038"/>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8030446" y="4972062"/>
              <a:ext cx="0" cy="1162038"/>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99289" y="258436"/>
            <a:ext cx="4355770" cy="655320"/>
            <a:chOff x="363500" y="173190"/>
            <a:chExt cx="4355770" cy="655320"/>
          </a:xfrm>
        </p:grpSpPr>
        <p:sp>
          <p:nvSpPr>
            <p:cNvPr id="35"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研究背景及意义</a:t>
              </a:r>
            </a:p>
          </p:txBody>
        </p:sp>
        <p:sp>
          <p:nvSpPr>
            <p:cNvPr id="36"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37" name="椭圆 36"/>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01</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023105" y="2315382"/>
            <a:ext cx="4893198" cy="2975894"/>
            <a:chOff x="6172200" y="1805541"/>
            <a:chExt cx="4893198" cy="2975894"/>
          </a:xfrm>
        </p:grpSpPr>
        <p:sp>
          <p:nvSpPr>
            <p:cNvPr id="29" name="圆角矩形 15"/>
            <p:cNvSpPr/>
            <p:nvPr/>
          </p:nvSpPr>
          <p:spPr>
            <a:xfrm>
              <a:off x="6251271" y="3556146"/>
              <a:ext cx="3079600" cy="369332"/>
            </a:xfrm>
            <a:prstGeom prst="roundRect">
              <a:avLst>
                <a:gd name="adj" fmla="val 50000"/>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思源黑体 CN Regular" panose="020B0500000000000000" charset="-122"/>
              </a:endParaRPr>
            </a:p>
          </p:txBody>
        </p:sp>
        <p:sp>
          <p:nvSpPr>
            <p:cNvPr id="30" name="矩形 29"/>
            <p:cNvSpPr/>
            <p:nvPr/>
          </p:nvSpPr>
          <p:spPr>
            <a:xfrm>
              <a:off x="6210300" y="4044200"/>
              <a:ext cx="4855098" cy="737235"/>
            </a:xfrm>
            <a:prstGeom prst="rect">
              <a:avLst/>
            </a:prstGeom>
          </p:spPr>
          <p:txBody>
            <a:bodyPr wrap="square">
              <a:spAutoFit/>
            </a:bodyPr>
            <a:lstStyle/>
            <a:p>
              <a:pPr algn="l">
                <a:lnSpc>
                  <a:spcPct val="150000"/>
                </a:lnSpc>
              </a:pPr>
              <a:r>
                <a:rPr lang="zh-CN" altLang="en-US" sz="1400">
                  <a:solidFill>
                    <a:schemeClr val="bg1">
                      <a:lumMod val="50000"/>
                    </a:schemeClr>
                  </a:solidFill>
                  <a:latin typeface="思源黑体 CN Regular" panose="020B0500000000000000" charset="-122"/>
                  <a:ea typeface="思源黑体 CN Regular" panose="020B0500000000000000" charset="-122"/>
                  <a:cs typeface="思源黑体 CN Regular" panose="020B0500000000000000" charset="-122"/>
                  <a:sym typeface="+mn-ea"/>
                </a:rPr>
                <a:t>单击此处可编辑内容，建议您在此使用微软雅黑字体，呆萌怪大叔设计工作室，更专业的模板。</a:t>
              </a:r>
              <a:endParaRPr lang="zh-CN" altLang="en-US" sz="1400" spc="300">
                <a:solidFill>
                  <a:schemeClr val="bg1">
                    <a:lumMod val="50000"/>
                  </a:schemeClr>
                </a:solidFill>
                <a:latin typeface="思源黑体 CN Regular" panose="020B0500000000000000" charset="-122"/>
                <a:ea typeface="思源黑体 CN Regular" panose="020B0500000000000000" charset="-122"/>
                <a:cs typeface="思源黑体 CN Regular" panose="020B0500000000000000" charset="-122"/>
                <a:sym typeface="+mn-ea"/>
              </a:endParaRPr>
            </a:p>
          </p:txBody>
        </p:sp>
        <p:sp>
          <p:nvSpPr>
            <p:cNvPr id="31" name="文本框 30"/>
            <p:cNvSpPr txBox="1"/>
            <p:nvPr/>
          </p:nvSpPr>
          <p:spPr>
            <a:xfrm>
              <a:off x="6450065" y="3556146"/>
              <a:ext cx="2668005" cy="369332"/>
            </a:xfrm>
            <a:prstGeom prst="rect">
              <a:avLst/>
            </a:prstGeom>
            <a:solidFill>
              <a:schemeClr val="accent2"/>
            </a:solidFill>
          </p:spPr>
          <p:txBody>
            <a:bodyPr wrap="square" rtlCol="0">
              <a:spAutoFit/>
            </a:bodyPr>
            <a:lstStyle/>
            <a:p>
              <a:pPr algn="ctr"/>
              <a:r>
                <a:rPr lang="zh-CN" altLang="en-US" b="1" dirty="0">
                  <a:solidFill>
                    <a:schemeClr val="bg1"/>
                  </a:solidFill>
                  <a:latin typeface="+mj-ea"/>
                  <a:ea typeface="+mj-ea"/>
                  <a:cs typeface="思源黑体 CN Regular" panose="020B0500000000000000" charset="-122"/>
                </a:rPr>
                <a:t>在此处添加你的标题</a:t>
              </a:r>
            </a:p>
          </p:txBody>
        </p:sp>
        <p:sp>
          <p:nvSpPr>
            <p:cNvPr id="32" name="圆角矩形 15"/>
            <p:cNvSpPr/>
            <p:nvPr/>
          </p:nvSpPr>
          <p:spPr>
            <a:xfrm>
              <a:off x="6213171" y="1805541"/>
              <a:ext cx="3079600" cy="369332"/>
            </a:xfrm>
            <a:prstGeom prst="roundRect">
              <a:avLst>
                <a:gd name="adj" fmla="val 50000"/>
              </a:avLst>
            </a:prstGeom>
            <a:solidFill>
              <a:schemeClr val="dk1">
                <a:lumMod val="10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思源黑体 CN Regular" panose="020B0500000000000000" charset="-122"/>
              </a:endParaRPr>
            </a:p>
          </p:txBody>
        </p:sp>
        <p:sp>
          <p:nvSpPr>
            <p:cNvPr id="33" name="矩形 32"/>
            <p:cNvSpPr/>
            <p:nvPr/>
          </p:nvSpPr>
          <p:spPr>
            <a:xfrm>
              <a:off x="6172200" y="2293595"/>
              <a:ext cx="4893198" cy="737235"/>
            </a:xfrm>
            <a:prstGeom prst="rect">
              <a:avLst/>
            </a:prstGeom>
          </p:spPr>
          <p:txBody>
            <a:bodyPr wrap="square">
              <a:spAutoFit/>
            </a:bodyPr>
            <a:lstStyle/>
            <a:p>
              <a:pPr algn="l">
                <a:lnSpc>
                  <a:spcPct val="150000"/>
                </a:lnSpc>
              </a:pPr>
              <a:r>
                <a:rPr lang="zh-CN" altLang="en-US" sz="1400">
                  <a:solidFill>
                    <a:schemeClr val="bg1">
                      <a:lumMod val="50000"/>
                    </a:schemeClr>
                  </a:solidFill>
                  <a:latin typeface="思源黑体 CN Regular" panose="020B0500000000000000" charset="-122"/>
                  <a:ea typeface="思源黑体 CN Regular" panose="020B0500000000000000" charset="-122"/>
                  <a:cs typeface="思源黑体 CN Regular" panose="020B0500000000000000" charset="-122"/>
                  <a:sym typeface="+mn-ea"/>
                </a:rPr>
                <a:t>单击此处可编辑内容，建议您在此使用微软雅黑字体，呆萌怪大叔设计工作室，更专业的模板。</a:t>
              </a:r>
              <a:endParaRPr lang="en-US" altLang="zh-CN" sz="1400" spc="300">
                <a:solidFill>
                  <a:schemeClr val="accent1">
                    <a:lumMod val="50000"/>
                  </a:schemeClr>
                </a:solidFill>
                <a:latin typeface="+mn-ea"/>
                <a:cs typeface="思源黑体 CN Regular" panose="020B0500000000000000" charset="-122"/>
              </a:endParaRPr>
            </a:p>
          </p:txBody>
        </p:sp>
        <p:sp>
          <p:nvSpPr>
            <p:cNvPr id="34" name="文本框 33"/>
            <p:cNvSpPr txBox="1"/>
            <p:nvPr/>
          </p:nvSpPr>
          <p:spPr>
            <a:xfrm>
              <a:off x="6411965" y="1805541"/>
              <a:ext cx="2668005" cy="369332"/>
            </a:xfrm>
            <a:prstGeom prst="rect">
              <a:avLst/>
            </a:prstGeom>
            <a:solidFill>
              <a:schemeClr val="dk1">
                <a:lumMod val="100000"/>
              </a:schemeClr>
            </a:solidFill>
          </p:spPr>
          <p:txBody>
            <a:bodyPr wrap="square" rtlCol="0">
              <a:spAutoFit/>
            </a:bodyPr>
            <a:lstStyle/>
            <a:p>
              <a:pPr algn="ctr"/>
              <a:r>
                <a:rPr lang="zh-CN" altLang="en-US" b="1" dirty="0">
                  <a:solidFill>
                    <a:schemeClr val="bg1"/>
                  </a:solidFill>
                  <a:latin typeface="+mj-ea"/>
                  <a:ea typeface="+mj-ea"/>
                  <a:cs typeface="思源黑体 CN Regular" panose="020B0500000000000000" charset="-122"/>
                </a:rPr>
                <a:t>在此处添加你的标题</a:t>
              </a:r>
            </a:p>
          </p:txBody>
        </p:sp>
      </p:grpSp>
      <p:pic>
        <p:nvPicPr>
          <p:cNvPr id="35" name="图片 34" descr="51miz-E793625-C66AE58F"/>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36690" y="1774190"/>
            <a:ext cx="4719955" cy="3962400"/>
          </a:xfrm>
          <a:prstGeom prst="rect">
            <a:avLst/>
          </a:prstGeom>
        </p:spPr>
      </p:pic>
      <p:pic>
        <p:nvPicPr>
          <p:cNvPr id="36" name="图片 35"/>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6631963" y="1920448"/>
            <a:ext cx="4519958" cy="2514871"/>
          </a:xfrm>
          <a:prstGeom prst="rect">
            <a:avLst/>
          </a:prstGeom>
        </p:spPr>
      </p:pic>
      <p:grpSp>
        <p:nvGrpSpPr>
          <p:cNvPr id="15" name="组合 14"/>
          <p:cNvGrpSpPr/>
          <p:nvPr/>
        </p:nvGrpSpPr>
        <p:grpSpPr>
          <a:xfrm>
            <a:off x="199289" y="258436"/>
            <a:ext cx="4355770" cy="655320"/>
            <a:chOff x="363500" y="173190"/>
            <a:chExt cx="4355770" cy="655320"/>
          </a:xfrm>
        </p:grpSpPr>
        <p:sp>
          <p:nvSpPr>
            <p:cNvPr id="16"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研究背景及意义</a:t>
              </a:r>
            </a:p>
          </p:txBody>
        </p:sp>
        <p:sp>
          <p:nvSpPr>
            <p:cNvPr id="17"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18" name="椭圆 17"/>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01</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15886" b="7963"/>
          <a:stretch>
            <a:fillRect/>
          </a:stretch>
        </p:blipFill>
        <p:spPr>
          <a:xfrm flipH="1">
            <a:off x="943" y="856036"/>
            <a:ext cx="12190111" cy="5222402"/>
          </a:xfrm>
          <a:prstGeom prst="rect">
            <a:avLst/>
          </a:prstGeom>
        </p:spPr>
      </p:pic>
      <p:sp>
        <p:nvSpPr>
          <p:cNvPr id="6" name="矩形 5"/>
          <p:cNvSpPr/>
          <p:nvPr/>
        </p:nvSpPr>
        <p:spPr>
          <a:xfrm>
            <a:off x="944" y="856036"/>
            <a:ext cx="12191998" cy="5222402"/>
          </a:xfrm>
          <a:prstGeom prst="rect">
            <a:avLst/>
          </a:prstGeom>
          <a:gradFill flip="none" rotWithShape="1">
            <a:gsLst>
              <a:gs pos="0">
                <a:schemeClr val="accent3">
                  <a:alpha val="93000"/>
                </a:schemeClr>
              </a:gs>
              <a:gs pos="75000">
                <a:schemeClr val="dk1">
                  <a:lumMod val="10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p:cNvSpPr/>
          <p:nvPr/>
        </p:nvSpPr>
        <p:spPr>
          <a:xfrm>
            <a:off x="3648433" y="4817074"/>
            <a:ext cx="833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1" name="文本框 10"/>
          <p:cNvSpPr txBox="1"/>
          <p:nvPr/>
        </p:nvSpPr>
        <p:spPr>
          <a:xfrm>
            <a:off x="643997" y="2789044"/>
            <a:ext cx="6842248" cy="1200329"/>
          </a:xfrm>
          <a:prstGeom prst="rect">
            <a:avLst/>
          </a:prstGeom>
          <a:noFill/>
          <a:effectLst/>
        </p:spPr>
        <p:txBody>
          <a:bodyPr wrap="square" rtlCol="0">
            <a:spAutoFit/>
          </a:bodyPr>
          <a:lstStyle/>
          <a:p>
            <a:pPr algn="ctr"/>
            <a:r>
              <a:rPr lang="zh-CN" altLang="en-US" sz="7200" b="1" dirty="0">
                <a:solidFill>
                  <a:schemeClr val="bg1"/>
                </a:solidFill>
                <a:latin typeface="思源宋体 Heavy" panose="02020900000000000000" pitchFamily="18" charset="-122"/>
                <a:ea typeface="思源宋体 Heavy" panose="02020900000000000000" pitchFamily="18" charset="-122"/>
              </a:rPr>
              <a:t>研究重点与难点</a:t>
            </a:r>
          </a:p>
        </p:txBody>
      </p:sp>
      <p:sp>
        <p:nvSpPr>
          <p:cNvPr id="12" name="文本框 11"/>
          <p:cNvSpPr txBox="1"/>
          <p:nvPr/>
        </p:nvSpPr>
        <p:spPr>
          <a:xfrm>
            <a:off x="3088828" y="2067417"/>
            <a:ext cx="1952587" cy="584775"/>
          </a:xfrm>
          <a:prstGeom prst="rect">
            <a:avLst/>
          </a:prstGeom>
          <a:noFill/>
        </p:spPr>
        <p:txBody>
          <a:bodyPr wrap="none" rtlCol="0">
            <a:spAutoFit/>
          </a:bodyPr>
          <a:lstStyle/>
          <a:p>
            <a:pPr algn="ctr"/>
            <a:r>
              <a:rPr lang="en-US" altLang="zh-CN" sz="3200" dirty="0">
                <a:solidFill>
                  <a:schemeClr val="accent2"/>
                </a:solidFill>
                <a:latin typeface="思源宋体 Heavy" panose="02020900000000000000" pitchFamily="18" charset="-122"/>
                <a:ea typeface="思源宋体 Heavy" panose="02020900000000000000" pitchFamily="18" charset="-122"/>
              </a:rPr>
              <a:t>PART-02</a:t>
            </a:r>
            <a:endParaRPr lang="zh-CN" altLang="en-US" sz="3200" dirty="0">
              <a:solidFill>
                <a:schemeClr val="accent2"/>
              </a:solidFill>
              <a:latin typeface="思源宋体 Heavy" panose="02020900000000000000" pitchFamily="18" charset="-122"/>
              <a:ea typeface="思源宋体 Heavy" panose="02020900000000000000" pitchFamily="18" charset="-122"/>
            </a:endParaRPr>
          </a:p>
        </p:txBody>
      </p:sp>
      <p:sp>
        <p:nvSpPr>
          <p:cNvPr id="13" name="文本框 12"/>
          <p:cNvSpPr txBox="1"/>
          <p:nvPr/>
        </p:nvSpPr>
        <p:spPr>
          <a:xfrm>
            <a:off x="1570853" y="3970583"/>
            <a:ext cx="4988537" cy="57381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100" dirty="0">
                <a:solidFill>
                  <a:schemeClr val="bg1"/>
                </a:solidFill>
                <a:latin typeface="思源黑体 CN Light" panose="020B0300000000000000" pitchFamily="34" charset="-122"/>
                <a:ea typeface="思源黑体 CN Light" panose="020B0300000000000000" pitchFamily="34" charset="-122"/>
                <a:cs typeface="+mn-ea"/>
                <a:sym typeface="+mn-lt"/>
              </a:rPr>
              <a:t>Adjust the spacing to adapt to Chinese typesetting, use the reference line in PPT. Theme color makes PPT more convenient to change. </a:t>
            </a:r>
          </a:p>
        </p:txBody>
      </p:sp>
      <p:sp>
        <p:nvSpPr>
          <p:cNvPr id="16" name="iconfont-11208-5297042"/>
          <p:cNvSpPr/>
          <p:nvPr/>
        </p:nvSpPr>
        <p:spPr>
          <a:xfrm>
            <a:off x="240665" y="328295"/>
            <a:ext cx="546735" cy="36449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nvGrpSpPr>
          <p:cNvPr id="18" name="组合 17"/>
          <p:cNvGrpSpPr/>
          <p:nvPr/>
        </p:nvGrpSpPr>
        <p:grpSpPr>
          <a:xfrm>
            <a:off x="10722716" y="6421225"/>
            <a:ext cx="1093905" cy="203200"/>
            <a:chOff x="2400300" y="-914400"/>
            <a:chExt cx="1093905" cy="203200"/>
          </a:xfrm>
        </p:grpSpPr>
        <p:sp>
          <p:nvSpPr>
            <p:cNvPr id="19" name="椭圆 18"/>
            <p:cNvSpPr/>
            <p:nvPr/>
          </p:nvSpPr>
          <p:spPr>
            <a:xfrm>
              <a:off x="2400300"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845653"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3291005" y="-914400"/>
              <a:ext cx="203200" cy="2032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a:extLst>
              <a:ext uri="{FF2B5EF4-FFF2-40B4-BE49-F238E27FC236}">
                <a16:creationId xmlns:a16="http://schemas.microsoft.com/office/drawing/2014/main" id="{DCF33104-EDD0-6760-0770-219BD0B120FD}"/>
              </a:ext>
            </a:extLst>
          </p:cNvPr>
          <p:cNvPicPr>
            <a:picLocks noChangeAspect="1"/>
          </p:cNvPicPr>
          <p:nvPr/>
        </p:nvPicPr>
        <p:blipFill rotWithShape="1">
          <a:blip r:embed="rId4">
            <a:extLst>
              <a:ext uri="{28A0092B-C50C-407E-A947-70E740481C1C}">
                <a14:useLocalDpi xmlns:a14="http://schemas.microsoft.com/office/drawing/2010/main" val="0"/>
              </a:ext>
            </a:extLst>
          </a:blip>
          <a:srcRect r="74667"/>
          <a:stretch/>
        </p:blipFill>
        <p:spPr>
          <a:xfrm>
            <a:off x="7867475" y="1936360"/>
            <a:ext cx="3266259" cy="319984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p:bldP spid="1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644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9923" y="1130300"/>
            <a:ext cx="10850565" cy="5110163"/>
            <a:chOff x="669923" y="1130300"/>
            <a:chExt cx="10850565" cy="5110163"/>
          </a:xfrm>
        </p:grpSpPr>
        <p:grpSp>
          <p:nvGrpSpPr>
            <p:cNvPr id="6" name="iṡḷïḋê"/>
            <p:cNvGrpSpPr/>
            <p:nvPr/>
          </p:nvGrpSpPr>
          <p:grpSpPr>
            <a:xfrm>
              <a:off x="669923" y="1130300"/>
              <a:ext cx="7042505" cy="1400525"/>
              <a:chOff x="669923" y="1130300"/>
              <a:chExt cx="7042505" cy="1400525"/>
            </a:xfrm>
          </p:grpSpPr>
          <p:sp>
            <p:nvSpPr>
              <p:cNvPr id="19" name="íşḻidè"/>
              <p:cNvSpPr/>
              <p:nvPr/>
            </p:nvSpPr>
            <p:spPr>
              <a:xfrm>
                <a:off x="2373190" y="1414425"/>
                <a:ext cx="5339238" cy="8322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lnSpc>
                    <a:spcPct val="150000"/>
                  </a:lnSpc>
                </a:pPr>
                <a:r>
                  <a:rPr lang="zh-CN" altLang="en-US" sz="1200" dirty="0">
                    <a:solidFill>
                      <a:schemeClr val="tx1">
                        <a:lumMod val="50000"/>
                        <a:lumOff val="50000"/>
                      </a:schemeClr>
                    </a:solidFill>
                    <a:cs typeface="+mn-ea"/>
                    <a:sym typeface="+mn-lt"/>
                  </a:rPr>
                  <a:t>请输入您的文本内容，或者复制粘贴文字内容到此处。</a:t>
                </a:r>
                <a:endParaRPr lang="en-US" altLang="zh-CN" sz="1200" dirty="0">
                  <a:solidFill>
                    <a:schemeClr val="tx1">
                      <a:lumMod val="50000"/>
                      <a:lumOff val="50000"/>
                    </a:schemeClr>
                  </a:solidFill>
                  <a:cs typeface="+mn-ea"/>
                  <a:sym typeface="+mn-lt"/>
                </a:endParaRPr>
              </a:p>
            </p:txBody>
          </p:sp>
          <p:sp>
            <p:nvSpPr>
              <p:cNvPr id="20" name="íSlíḋé"/>
              <p:cNvSpPr/>
              <p:nvPr/>
            </p:nvSpPr>
            <p:spPr>
              <a:xfrm>
                <a:off x="669923" y="1130300"/>
                <a:ext cx="2412641" cy="1400525"/>
              </a:xfrm>
              <a:prstGeom prst="rightArrow">
                <a:avLst/>
              </a:pr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r>
                  <a:rPr lang="en-US" altLang="zh-CN" sz="1600" b="1" dirty="0"/>
                  <a:t>01.</a:t>
                </a:r>
                <a:r>
                  <a:rPr lang="zh-CN" altLang="en-US" sz="1600" b="1" dirty="0"/>
                  <a:t>输入文本</a:t>
                </a:r>
              </a:p>
            </p:txBody>
          </p:sp>
          <p:sp>
            <p:nvSpPr>
              <p:cNvPr id="21" name="iṧḷíḍé"/>
              <p:cNvSpPr/>
              <p:nvPr/>
            </p:nvSpPr>
            <p:spPr bwMode="auto">
              <a:xfrm>
                <a:off x="2361312" y="1638938"/>
                <a:ext cx="398377" cy="383248"/>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chemeClr val="bg1"/>
              </a:solidFill>
              <a:ln>
                <a:noFill/>
              </a:ln>
            </p:spPr>
            <p:txBody>
              <a:bodyPr/>
              <a:lstStyle/>
              <a:p>
                <a:endParaRPr lang="zh-CN" altLang="en-US"/>
              </a:p>
            </p:txBody>
          </p:sp>
        </p:grpSp>
        <p:grpSp>
          <p:nvGrpSpPr>
            <p:cNvPr id="7" name="iṩ1ïďe"/>
            <p:cNvGrpSpPr/>
            <p:nvPr/>
          </p:nvGrpSpPr>
          <p:grpSpPr>
            <a:xfrm>
              <a:off x="4572000" y="2246699"/>
              <a:ext cx="6948487" cy="1400525"/>
              <a:chOff x="4572000" y="2375358"/>
              <a:chExt cx="6948487" cy="1400525"/>
            </a:xfrm>
          </p:grpSpPr>
          <p:sp>
            <p:nvSpPr>
              <p:cNvPr id="16" name="îšľiḓé"/>
              <p:cNvSpPr/>
              <p:nvPr/>
            </p:nvSpPr>
            <p:spPr>
              <a:xfrm flipH="1">
                <a:off x="4572000" y="2659483"/>
                <a:ext cx="5084332" cy="8322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just">
                  <a:lnSpc>
                    <a:spcPct val="150000"/>
                  </a:lnSpc>
                </a:pPr>
                <a:r>
                  <a:rPr lang="zh-CN" altLang="en-US" sz="1200" dirty="0">
                    <a:solidFill>
                      <a:schemeClr val="tx1">
                        <a:lumMod val="50000"/>
                        <a:lumOff val="50000"/>
                      </a:schemeClr>
                    </a:solidFill>
                    <a:cs typeface="+mn-ea"/>
                    <a:sym typeface="+mn-lt"/>
                  </a:rPr>
                  <a:t>请输入您的文本内容，或者复制粘贴文字内容到此处。</a:t>
                </a:r>
                <a:endParaRPr lang="en-US" altLang="zh-CN" sz="1200" dirty="0">
                  <a:solidFill>
                    <a:schemeClr val="tx1">
                      <a:lumMod val="50000"/>
                      <a:lumOff val="50000"/>
                    </a:schemeClr>
                  </a:solidFill>
                  <a:cs typeface="+mn-ea"/>
                  <a:sym typeface="+mn-lt"/>
                </a:endParaRPr>
              </a:p>
            </p:txBody>
          </p:sp>
          <p:sp>
            <p:nvSpPr>
              <p:cNvPr id="17" name="íṡḷiḓê"/>
              <p:cNvSpPr/>
              <p:nvPr/>
            </p:nvSpPr>
            <p:spPr>
              <a:xfrm flipH="1">
                <a:off x="8964890" y="2375358"/>
                <a:ext cx="2555597" cy="1400525"/>
              </a:xfrm>
              <a:prstGeom prst="rightArrow">
                <a:avLst/>
              </a:prstGeom>
              <a:solidFill>
                <a:schemeClr val="dk1">
                  <a:lumMod val="10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r"/>
                <a:r>
                  <a:rPr lang="en-US" altLang="zh-CN" sz="1600" b="1" dirty="0"/>
                  <a:t>02.</a:t>
                </a:r>
                <a:r>
                  <a:rPr lang="zh-CN" altLang="en-US" sz="1600" b="1" dirty="0"/>
                  <a:t>输入文本</a:t>
                </a:r>
              </a:p>
            </p:txBody>
          </p:sp>
          <p:sp>
            <p:nvSpPr>
              <p:cNvPr id="18" name="işliďé"/>
              <p:cNvSpPr/>
              <p:nvPr/>
            </p:nvSpPr>
            <p:spPr bwMode="auto">
              <a:xfrm>
                <a:off x="9257955" y="2876804"/>
                <a:ext cx="398377" cy="397631"/>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chemeClr val="bg1"/>
              </a:solidFill>
              <a:ln>
                <a:noFill/>
              </a:ln>
            </p:spPr>
            <p:txBody>
              <a:bodyPr wrap="square" lIns="91440" tIns="45720" rIns="91440" bIns="45720">
                <a:normAutofit/>
              </a:bodyPr>
              <a:lstStyle/>
              <a:p>
                <a:endParaRPr lang="zh-CN" altLang="en-US"/>
              </a:p>
            </p:txBody>
          </p:sp>
        </p:grpSp>
        <p:grpSp>
          <p:nvGrpSpPr>
            <p:cNvPr id="8" name="íṣļîḍé"/>
            <p:cNvGrpSpPr/>
            <p:nvPr/>
          </p:nvGrpSpPr>
          <p:grpSpPr>
            <a:xfrm>
              <a:off x="669923" y="3429000"/>
              <a:ext cx="8134712" cy="1400525"/>
              <a:chOff x="669923" y="1130300"/>
              <a:chExt cx="8134712" cy="1400525"/>
            </a:xfrm>
          </p:grpSpPr>
          <p:sp>
            <p:nvSpPr>
              <p:cNvPr id="13" name="íṧļídè"/>
              <p:cNvSpPr/>
              <p:nvPr/>
            </p:nvSpPr>
            <p:spPr>
              <a:xfrm>
                <a:off x="2373189" y="1414425"/>
                <a:ext cx="6431446" cy="8322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50000"/>
                  </a:lnSpc>
                </a:pPr>
                <a:r>
                  <a:rPr lang="zh-CN" altLang="en-US" sz="1200" dirty="0">
                    <a:solidFill>
                      <a:schemeClr val="tx1">
                        <a:lumMod val="50000"/>
                        <a:lumOff val="50000"/>
                      </a:schemeClr>
                    </a:solidFill>
                    <a:cs typeface="+mn-ea"/>
                    <a:sym typeface="+mn-lt"/>
                  </a:rPr>
                  <a:t>请输入您的文本内容，或者复制粘贴文字内容到此处。</a:t>
                </a:r>
                <a:endParaRPr lang="en-US" altLang="zh-CN" sz="1200" dirty="0">
                  <a:solidFill>
                    <a:schemeClr val="tx1">
                      <a:lumMod val="50000"/>
                      <a:lumOff val="50000"/>
                    </a:schemeClr>
                  </a:solidFill>
                  <a:cs typeface="+mn-ea"/>
                  <a:sym typeface="+mn-lt"/>
                </a:endParaRPr>
              </a:p>
            </p:txBody>
          </p:sp>
          <p:sp>
            <p:nvSpPr>
              <p:cNvPr id="14" name="ïṧļïḋê"/>
              <p:cNvSpPr/>
              <p:nvPr/>
            </p:nvSpPr>
            <p:spPr>
              <a:xfrm>
                <a:off x="669923" y="1130300"/>
                <a:ext cx="2412641" cy="1400525"/>
              </a:xfrm>
              <a:prstGeom prst="rightArrow">
                <a:avLst/>
              </a:prstGeom>
              <a:solidFill>
                <a:schemeClr val="dk1">
                  <a:lumMod val="10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lang="en-US" altLang="zh-CN" sz="1600" b="1" dirty="0"/>
                  <a:t>03.</a:t>
                </a:r>
                <a:r>
                  <a:rPr lang="zh-CN" altLang="en-US" sz="1600" b="1" dirty="0"/>
                  <a:t>输入文本</a:t>
                </a:r>
              </a:p>
            </p:txBody>
          </p:sp>
          <p:sp>
            <p:nvSpPr>
              <p:cNvPr id="15" name="iŝļîḍé"/>
              <p:cNvSpPr/>
              <p:nvPr/>
            </p:nvSpPr>
            <p:spPr bwMode="auto">
              <a:xfrm>
                <a:off x="2368112" y="1631373"/>
                <a:ext cx="384776" cy="398377"/>
              </a:xfrm>
              <a:custGeom>
                <a:avLst/>
                <a:gdLst>
                  <a:gd name="connsiteX0" fmla="*/ 459289 w 585107"/>
                  <a:gd name="connsiteY0" fmla="*/ 416179 h 605788"/>
                  <a:gd name="connsiteX1" fmla="*/ 459289 w 585107"/>
                  <a:gd name="connsiteY1" fmla="*/ 511030 h 605788"/>
                  <a:gd name="connsiteX2" fmla="*/ 554270 w 585107"/>
                  <a:gd name="connsiteY2" fmla="*/ 511030 h 605788"/>
                  <a:gd name="connsiteX3" fmla="*/ 459289 w 585107"/>
                  <a:gd name="connsiteY3" fmla="*/ 605788 h 605788"/>
                  <a:gd name="connsiteX4" fmla="*/ 364308 w 585107"/>
                  <a:gd name="connsiteY4" fmla="*/ 511030 h 605788"/>
                  <a:gd name="connsiteX5" fmla="*/ 459289 w 585107"/>
                  <a:gd name="connsiteY5" fmla="*/ 416179 h 605788"/>
                  <a:gd name="connsiteX6" fmla="*/ 490126 w 585107"/>
                  <a:gd name="connsiteY6" fmla="*/ 385412 h 605788"/>
                  <a:gd name="connsiteX7" fmla="*/ 585107 w 585107"/>
                  <a:gd name="connsiteY7" fmla="*/ 480252 h 605788"/>
                  <a:gd name="connsiteX8" fmla="*/ 490126 w 585107"/>
                  <a:gd name="connsiteY8" fmla="*/ 480252 h 605788"/>
                  <a:gd name="connsiteX9" fmla="*/ 151337 w 585107"/>
                  <a:gd name="connsiteY9" fmla="*/ 315411 h 605788"/>
                  <a:gd name="connsiteX10" fmla="*/ 188565 w 585107"/>
                  <a:gd name="connsiteY10" fmla="*/ 433251 h 605788"/>
                  <a:gd name="connsiteX11" fmla="*/ 195621 w 585107"/>
                  <a:gd name="connsiteY11" fmla="*/ 455410 h 605788"/>
                  <a:gd name="connsiteX12" fmla="*/ 195714 w 585107"/>
                  <a:gd name="connsiteY12" fmla="*/ 455132 h 605788"/>
                  <a:gd name="connsiteX13" fmla="*/ 201841 w 585107"/>
                  <a:gd name="connsiteY13" fmla="*/ 473953 h 605788"/>
                  <a:gd name="connsiteX14" fmla="*/ 221523 w 585107"/>
                  <a:gd name="connsiteY14" fmla="*/ 418138 h 605788"/>
                  <a:gd name="connsiteX15" fmla="*/ 234521 w 585107"/>
                  <a:gd name="connsiteY15" fmla="*/ 351570 h 605788"/>
                  <a:gd name="connsiteX16" fmla="*/ 247518 w 585107"/>
                  <a:gd name="connsiteY16" fmla="*/ 418138 h 605788"/>
                  <a:gd name="connsiteX17" fmla="*/ 267200 w 585107"/>
                  <a:gd name="connsiteY17" fmla="*/ 473953 h 605788"/>
                  <a:gd name="connsiteX18" fmla="*/ 273235 w 585107"/>
                  <a:gd name="connsiteY18" fmla="*/ 455132 h 605788"/>
                  <a:gd name="connsiteX19" fmla="*/ 273327 w 585107"/>
                  <a:gd name="connsiteY19" fmla="*/ 455410 h 605788"/>
                  <a:gd name="connsiteX20" fmla="*/ 280383 w 585107"/>
                  <a:gd name="connsiteY20" fmla="*/ 433251 h 605788"/>
                  <a:gd name="connsiteX21" fmla="*/ 317705 w 585107"/>
                  <a:gd name="connsiteY21" fmla="*/ 315411 h 605788"/>
                  <a:gd name="connsiteX22" fmla="*/ 424377 w 585107"/>
                  <a:gd name="connsiteY22" fmla="*/ 363993 h 605788"/>
                  <a:gd name="connsiteX23" fmla="*/ 453714 w 585107"/>
                  <a:gd name="connsiteY23" fmla="*/ 383185 h 605788"/>
                  <a:gd name="connsiteX24" fmla="*/ 331630 w 585107"/>
                  <a:gd name="connsiteY24" fmla="*/ 511131 h 605788"/>
                  <a:gd name="connsiteX25" fmla="*/ 336365 w 585107"/>
                  <a:gd name="connsiteY25" fmla="*/ 545528 h 605788"/>
                  <a:gd name="connsiteX26" fmla="*/ 234521 w 585107"/>
                  <a:gd name="connsiteY26" fmla="*/ 555263 h 605788"/>
                  <a:gd name="connsiteX27" fmla="*/ 5486 w 585107"/>
                  <a:gd name="connsiteY27" fmla="*/ 499634 h 605788"/>
                  <a:gd name="connsiteX28" fmla="*/ 380 w 585107"/>
                  <a:gd name="connsiteY28" fmla="*/ 450774 h 605788"/>
                  <a:gd name="connsiteX29" fmla="*/ 44572 w 585107"/>
                  <a:gd name="connsiteY29" fmla="*/ 363993 h 605788"/>
                  <a:gd name="connsiteX30" fmla="*/ 151337 w 585107"/>
                  <a:gd name="connsiteY30" fmla="*/ 315411 h 605788"/>
                  <a:gd name="connsiteX31" fmla="*/ 227063 w 585107"/>
                  <a:gd name="connsiteY31" fmla="*/ 445 h 605788"/>
                  <a:gd name="connsiteX32" fmla="*/ 286856 w 585107"/>
                  <a:gd name="connsiteY32" fmla="*/ 13052 h 605788"/>
                  <a:gd name="connsiteX33" fmla="*/ 315917 w 585107"/>
                  <a:gd name="connsiteY33" fmla="*/ 40120 h 605788"/>
                  <a:gd name="connsiteX34" fmla="*/ 347856 w 585107"/>
                  <a:gd name="connsiteY34" fmla="*/ 141531 h 605788"/>
                  <a:gd name="connsiteX35" fmla="*/ 343678 w 585107"/>
                  <a:gd name="connsiteY35" fmla="*/ 157104 h 605788"/>
                  <a:gd name="connsiteX36" fmla="*/ 353891 w 585107"/>
                  <a:gd name="connsiteY36" fmla="*/ 199653 h 605788"/>
                  <a:gd name="connsiteX37" fmla="*/ 333279 w 585107"/>
                  <a:gd name="connsiteY37" fmla="*/ 235527 h 605788"/>
                  <a:gd name="connsiteX38" fmla="*/ 260859 w 585107"/>
                  <a:gd name="connsiteY38" fmla="*/ 324888 h 605788"/>
                  <a:gd name="connsiteX39" fmla="*/ 207843 w 585107"/>
                  <a:gd name="connsiteY39" fmla="*/ 324981 h 605788"/>
                  <a:gd name="connsiteX40" fmla="*/ 135516 w 585107"/>
                  <a:gd name="connsiteY40" fmla="*/ 235527 h 605788"/>
                  <a:gd name="connsiteX41" fmla="*/ 114904 w 585107"/>
                  <a:gd name="connsiteY41" fmla="*/ 199653 h 605788"/>
                  <a:gd name="connsiteX42" fmla="*/ 125396 w 585107"/>
                  <a:gd name="connsiteY42" fmla="*/ 157012 h 605788"/>
                  <a:gd name="connsiteX43" fmla="*/ 121218 w 585107"/>
                  <a:gd name="connsiteY43" fmla="*/ 141438 h 605788"/>
                  <a:gd name="connsiteX44" fmla="*/ 120939 w 585107"/>
                  <a:gd name="connsiteY44" fmla="*/ 91660 h 605788"/>
                  <a:gd name="connsiteX45" fmla="*/ 150000 w 585107"/>
                  <a:gd name="connsiteY45" fmla="*/ 40583 h 605788"/>
                  <a:gd name="connsiteX46" fmla="*/ 177018 w 585107"/>
                  <a:gd name="connsiteY46" fmla="*/ 18335 h 605788"/>
                  <a:gd name="connsiteX47" fmla="*/ 203294 w 585107"/>
                  <a:gd name="connsiteY47" fmla="*/ 4987 h 605788"/>
                  <a:gd name="connsiteX48" fmla="*/ 227063 w 585107"/>
                  <a:gd name="connsiteY48" fmla="*/ 445 h 60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85107" h="605788">
                    <a:moveTo>
                      <a:pt x="459289" y="416179"/>
                    </a:moveTo>
                    <a:lnTo>
                      <a:pt x="459289" y="511030"/>
                    </a:lnTo>
                    <a:lnTo>
                      <a:pt x="554270" y="511030"/>
                    </a:lnTo>
                    <a:cubicBezTo>
                      <a:pt x="554270" y="563416"/>
                      <a:pt x="511654" y="605788"/>
                      <a:pt x="459289" y="605788"/>
                    </a:cubicBezTo>
                    <a:cubicBezTo>
                      <a:pt x="406831" y="605788"/>
                      <a:pt x="364308" y="563323"/>
                      <a:pt x="364308" y="511030"/>
                    </a:cubicBezTo>
                    <a:cubicBezTo>
                      <a:pt x="364308" y="458551"/>
                      <a:pt x="406924" y="416179"/>
                      <a:pt x="459289" y="416179"/>
                    </a:cubicBezTo>
                    <a:close/>
                    <a:moveTo>
                      <a:pt x="490126" y="385412"/>
                    </a:moveTo>
                    <a:cubicBezTo>
                      <a:pt x="542491" y="385412"/>
                      <a:pt x="584921" y="427779"/>
                      <a:pt x="585107" y="480252"/>
                    </a:cubicBezTo>
                    <a:lnTo>
                      <a:pt x="490126" y="480252"/>
                    </a:lnTo>
                    <a:close/>
                    <a:moveTo>
                      <a:pt x="151337" y="315411"/>
                    </a:moveTo>
                    <a:lnTo>
                      <a:pt x="188565" y="433251"/>
                    </a:lnTo>
                    <a:lnTo>
                      <a:pt x="195621" y="455410"/>
                    </a:lnTo>
                    <a:lnTo>
                      <a:pt x="195714" y="455132"/>
                    </a:lnTo>
                    <a:lnTo>
                      <a:pt x="201841" y="473953"/>
                    </a:lnTo>
                    <a:lnTo>
                      <a:pt x="221523" y="418138"/>
                    </a:lnTo>
                    <a:cubicBezTo>
                      <a:pt x="173061" y="350828"/>
                      <a:pt x="231271" y="351384"/>
                      <a:pt x="234521" y="351570"/>
                    </a:cubicBezTo>
                    <a:cubicBezTo>
                      <a:pt x="237677" y="351384"/>
                      <a:pt x="295887" y="350828"/>
                      <a:pt x="247518" y="418138"/>
                    </a:cubicBezTo>
                    <a:lnTo>
                      <a:pt x="267200" y="473953"/>
                    </a:lnTo>
                    <a:lnTo>
                      <a:pt x="273235" y="455132"/>
                    </a:lnTo>
                    <a:lnTo>
                      <a:pt x="273327" y="455410"/>
                    </a:lnTo>
                    <a:lnTo>
                      <a:pt x="280383" y="433251"/>
                    </a:lnTo>
                    <a:lnTo>
                      <a:pt x="317705" y="315411"/>
                    </a:lnTo>
                    <a:cubicBezTo>
                      <a:pt x="317705" y="315411"/>
                      <a:pt x="365610" y="349066"/>
                      <a:pt x="424377" y="363993"/>
                    </a:cubicBezTo>
                    <a:cubicBezTo>
                      <a:pt x="437653" y="367331"/>
                      <a:pt x="447030" y="374377"/>
                      <a:pt x="453714" y="383185"/>
                    </a:cubicBezTo>
                    <a:cubicBezTo>
                      <a:pt x="385849" y="386523"/>
                      <a:pt x="331630" y="442615"/>
                      <a:pt x="331630" y="511131"/>
                    </a:cubicBezTo>
                    <a:cubicBezTo>
                      <a:pt x="331630" y="523091"/>
                      <a:pt x="333302" y="534588"/>
                      <a:pt x="336365" y="545528"/>
                    </a:cubicBezTo>
                    <a:cubicBezTo>
                      <a:pt x="306935" y="551276"/>
                      <a:pt x="272770" y="555263"/>
                      <a:pt x="234521" y="555263"/>
                    </a:cubicBezTo>
                    <a:cubicBezTo>
                      <a:pt x="91177" y="555263"/>
                      <a:pt x="5486" y="499634"/>
                      <a:pt x="5486" y="499634"/>
                    </a:cubicBezTo>
                    <a:cubicBezTo>
                      <a:pt x="2980" y="484800"/>
                      <a:pt x="380" y="450774"/>
                      <a:pt x="380" y="450774"/>
                    </a:cubicBezTo>
                    <a:cubicBezTo>
                      <a:pt x="-1291" y="425741"/>
                      <a:pt x="751" y="375119"/>
                      <a:pt x="44572" y="363993"/>
                    </a:cubicBezTo>
                    <a:cubicBezTo>
                      <a:pt x="103524" y="349066"/>
                      <a:pt x="151337" y="315411"/>
                      <a:pt x="151337" y="315411"/>
                    </a:cubicBezTo>
                    <a:close/>
                    <a:moveTo>
                      <a:pt x="227063" y="445"/>
                    </a:moveTo>
                    <a:cubicBezTo>
                      <a:pt x="253060" y="-1780"/>
                      <a:pt x="272743" y="4616"/>
                      <a:pt x="286856" y="13052"/>
                    </a:cubicBezTo>
                    <a:cubicBezTo>
                      <a:pt x="307839" y="24639"/>
                      <a:pt x="315917" y="40120"/>
                      <a:pt x="315917" y="40120"/>
                    </a:cubicBezTo>
                    <a:cubicBezTo>
                      <a:pt x="315917" y="40120"/>
                      <a:pt x="364197" y="43549"/>
                      <a:pt x="347856" y="141531"/>
                    </a:cubicBezTo>
                    <a:cubicBezTo>
                      <a:pt x="346834" y="146722"/>
                      <a:pt x="345535" y="151913"/>
                      <a:pt x="343678" y="157104"/>
                    </a:cubicBezTo>
                    <a:cubicBezTo>
                      <a:pt x="353334" y="156177"/>
                      <a:pt x="364661" y="161832"/>
                      <a:pt x="353891" y="199653"/>
                    </a:cubicBezTo>
                    <a:cubicBezTo>
                      <a:pt x="346092" y="227370"/>
                      <a:pt x="338850" y="234971"/>
                      <a:pt x="333279" y="235527"/>
                    </a:cubicBezTo>
                    <a:cubicBezTo>
                      <a:pt x="328172" y="268342"/>
                      <a:pt x="301897" y="310056"/>
                      <a:pt x="260859" y="324888"/>
                    </a:cubicBezTo>
                    <a:cubicBezTo>
                      <a:pt x="243775" y="331006"/>
                      <a:pt x="224927" y="331006"/>
                      <a:pt x="207843" y="324981"/>
                    </a:cubicBezTo>
                    <a:cubicBezTo>
                      <a:pt x="165970" y="310242"/>
                      <a:pt x="140623" y="268342"/>
                      <a:pt x="135516" y="235527"/>
                    </a:cubicBezTo>
                    <a:cubicBezTo>
                      <a:pt x="129945" y="235156"/>
                      <a:pt x="122703" y="227370"/>
                      <a:pt x="114904" y="199653"/>
                    </a:cubicBezTo>
                    <a:cubicBezTo>
                      <a:pt x="104134" y="161739"/>
                      <a:pt x="115461" y="156177"/>
                      <a:pt x="125396" y="157012"/>
                    </a:cubicBezTo>
                    <a:cubicBezTo>
                      <a:pt x="123539" y="151821"/>
                      <a:pt x="122146" y="146630"/>
                      <a:pt x="121218" y="141438"/>
                    </a:cubicBezTo>
                    <a:cubicBezTo>
                      <a:pt x="117690" y="123733"/>
                      <a:pt x="116854" y="107326"/>
                      <a:pt x="120939" y="91660"/>
                    </a:cubicBezTo>
                    <a:cubicBezTo>
                      <a:pt x="125767" y="70524"/>
                      <a:pt x="137280" y="53653"/>
                      <a:pt x="150000" y="40583"/>
                    </a:cubicBezTo>
                    <a:cubicBezTo>
                      <a:pt x="158171" y="32055"/>
                      <a:pt x="167362" y="24546"/>
                      <a:pt x="177018" y="18335"/>
                    </a:cubicBezTo>
                    <a:cubicBezTo>
                      <a:pt x="184910" y="12866"/>
                      <a:pt x="193731" y="8231"/>
                      <a:pt x="203294" y="4987"/>
                    </a:cubicBezTo>
                    <a:cubicBezTo>
                      <a:pt x="210722" y="2391"/>
                      <a:pt x="218614" y="816"/>
                      <a:pt x="227063" y="445"/>
                    </a:cubicBezTo>
                    <a:close/>
                  </a:path>
                </a:pathLst>
              </a:custGeom>
              <a:solidFill>
                <a:schemeClr val="bg1"/>
              </a:solidFill>
              <a:ln>
                <a:noFill/>
              </a:ln>
            </p:spPr>
            <p:txBody>
              <a:bodyPr wrap="square" lIns="91440" tIns="45720" rIns="91440" bIns="45720">
                <a:normAutofit/>
              </a:bodyPr>
              <a:lstStyle/>
              <a:p>
                <a:endParaRPr lang="zh-CN" altLang="en-US"/>
              </a:p>
            </p:txBody>
          </p:sp>
        </p:grpSp>
        <p:grpSp>
          <p:nvGrpSpPr>
            <p:cNvPr id="9" name="í$1ïḓé"/>
            <p:cNvGrpSpPr/>
            <p:nvPr/>
          </p:nvGrpSpPr>
          <p:grpSpPr>
            <a:xfrm>
              <a:off x="3460558" y="4839938"/>
              <a:ext cx="8059930" cy="1400525"/>
              <a:chOff x="3460557" y="2375358"/>
              <a:chExt cx="8059930" cy="1400525"/>
            </a:xfrm>
          </p:grpSpPr>
          <p:sp>
            <p:nvSpPr>
              <p:cNvPr id="10" name="ïślíḓé"/>
              <p:cNvSpPr/>
              <p:nvPr/>
            </p:nvSpPr>
            <p:spPr>
              <a:xfrm flipH="1">
                <a:off x="3460557" y="2659483"/>
                <a:ext cx="6195775" cy="8322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just">
                  <a:lnSpc>
                    <a:spcPct val="150000"/>
                  </a:lnSpc>
                </a:pPr>
                <a:r>
                  <a:rPr lang="zh-CN" altLang="en-US" sz="1200" dirty="0">
                    <a:solidFill>
                      <a:schemeClr val="tx1">
                        <a:lumMod val="50000"/>
                        <a:lumOff val="50000"/>
                      </a:schemeClr>
                    </a:solidFill>
                    <a:cs typeface="+mn-ea"/>
                    <a:sym typeface="+mn-lt"/>
                  </a:rPr>
                  <a:t>请输入您的文本内容，或者复制粘贴文字内容到此处。</a:t>
                </a:r>
                <a:endParaRPr lang="en-US" altLang="zh-CN" sz="1200" dirty="0">
                  <a:solidFill>
                    <a:schemeClr val="tx1">
                      <a:lumMod val="50000"/>
                      <a:lumOff val="50000"/>
                    </a:schemeClr>
                  </a:solidFill>
                  <a:cs typeface="+mn-ea"/>
                  <a:sym typeface="+mn-lt"/>
                </a:endParaRPr>
              </a:p>
            </p:txBody>
          </p:sp>
          <p:sp>
            <p:nvSpPr>
              <p:cNvPr id="11" name="îṡlíḋè"/>
              <p:cNvSpPr/>
              <p:nvPr/>
            </p:nvSpPr>
            <p:spPr>
              <a:xfrm flipH="1">
                <a:off x="8964890" y="2375358"/>
                <a:ext cx="2555597" cy="1400525"/>
              </a:xfrm>
              <a:prstGeom prst="rightArrow">
                <a:avLst/>
              </a:pr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a:r>
                  <a:rPr lang="en-US" altLang="zh-CN" sz="1600" b="1" dirty="0"/>
                  <a:t>04.</a:t>
                </a:r>
                <a:r>
                  <a:rPr lang="zh-CN" altLang="en-US" sz="1600" b="1" dirty="0"/>
                  <a:t>输入文本</a:t>
                </a:r>
              </a:p>
            </p:txBody>
          </p:sp>
          <p:sp>
            <p:nvSpPr>
              <p:cNvPr id="12" name="íSḻiďé"/>
              <p:cNvSpPr/>
              <p:nvPr/>
            </p:nvSpPr>
            <p:spPr bwMode="auto">
              <a:xfrm>
                <a:off x="9275484" y="2876431"/>
                <a:ext cx="363318" cy="398377"/>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23" name="组合 22"/>
          <p:cNvGrpSpPr/>
          <p:nvPr/>
        </p:nvGrpSpPr>
        <p:grpSpPr>
          <a:xfrm>
            <a:off x="199289" y="258436"/>
            <a:ext cx="4355770" cy="655320"/>
            <a:chOff x="363500" y="173190"/>
            <a:chExt cx="4355770" cy="655320"/>
          </a:xfrm>
        </p:grpSpPr>
        <p:sp>
          <p:nvSpPr>
            <p:cNvPr id="24" name="TextBox 55"/>
            <p:cNvSpPr txBox="1"/>
            <p:nvPr/>
          </p:nvSpPr>
          <p:spPr>
            <a:xfrm>
              <a:off x="1053110" y="223027"/>
              <a:ext cx="2524861" cy="438572"/>
            </a:xfrm>
            <a:prstGeom prst="rect">
              <a:avLst/>
            </a:prstGeom>
            <a:noFill/>
          </p:spPr>
          <p:txBody>
            <a:bodyPr wrap="square" lIns="68571" tIns="34285" rIns="68571" bIns="34285" rtlCol="0">
              <a:spAutoFit/>
            </a:bodyPr>
            <a:lstStyle/>
            <a:p>
              <a:r>
                <a:rPr lang="zh-CN" altLang="en-US" sz="24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研究重点与难点</a:t>
              </a:r>
            </a:p>
          </p:txBody>
        </p:sp>
        <p:sp>
          <p:nvSpPr>
            <p:cNvPr id="25" name="TextBox 55"/>
            <p:cNvSpPr txBox="1"/>
            <p:nvPr/>
          </p:nvSpPr>
          <p:spPr>
            <a:xfrm>
              <a:off x="1053110" y="605382"/>
              <a:ext cx="3666160" cy="223128"/>
            </a:xfrm>
            <a:prstGeom prst="rect">
              <a:avLst/>
            </a:prstGeom>
            <a:noFill/>
          </p:spPr>
          <p:txBody>
            <a:bodyPr wrap="square" lIns="68571" tIns="34285" rIns="68571" bIns="34285" rtlCol="0">
              <a:spAutoFit/>
            </a:bodyPr>
            <a:lstStyle/>
            <a:p>
              <a:r>
                <a:rPr lang="en-US" altLang="zh-CN" sz="1000" dirty="0">
                  <a:solidFill>
                    <a:schemeClr val="tx1">
                      <a:lumMod val="50000"/>
                      <a:lumOff val="50000"/>
                    </a:schemeClr>
                  </a:solidFill>
                  <a:cs typeface="+mn-ea"/>
                  <a:sym typeface="+mn-lt"/>
                </a:rPr>
                <a:t>Annual work summary report of simple geometry</a:t>
              </a:r>
              <a:endParaRPr lang="zh-CN" altLang="en-US" sz="1000" dirty="0">
                <a:solidFill>
                  <a:schemeClr val="tx1">
                    <a:lumMod val="50000"/>
                    <a:lumOff val="50000"/>
                  </a:schemeClr>
                </a:solidFill>
                <a:cs typeface="+mn-ea"/>
                <a:sym typeface="+mn-lt"/>
              </a:endParaRPr>
            </a:p>
          </p:txBody>
        </p:sp>
        <p:sp>
          <p:nvSpPr>
            <p:cNvPr id="26" name="椭圆 25"/>
            <p:cNvSpPr/>
            <p:nvPr/>
          </p:nvSpPr>
          <p:spPr>
            <a:xfrm>
              <a:off x="363500" y="173190"/>
              <a:ext cx="627100" cy="627100"/>
            </a:xfrm>
            <a:prstGeom prst="ellipse">
              <a:avLst/>
            </a:prstGeom>
            <a:solidFill>
              <a:schemeClr val="dk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思源黑体 CN Medium" panose="020B0600000000000000" pitchFamily="34" charset="-122"/>
                  <a:ea typeface="思源黑体 CN Medium" panose="020B0600000000000000" pitchFamily="34" charset="-122"/>
                </a:rPr>
                <a:t>02</a:t>
              </a:r>
              <a:endParaRPr lang="zh-CN" altLang="en-US" sz="1600" dirty="0">
                <a:latin typeface="思源黑体 CN Medium" panose="020B0600000000000000" pitchFamily="34" charset="-122"/>
                <a:ea typeface="思源黑体 CN Medium" panose="020B0600000000000000" pitchFamily="34" charset="-122"/>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WE5M2Q3YTk2NzExM2ViYmM0ZjRmYzRhOWQ2NWVkYzYifQ=="/>
</p:tagLst>
</file>

<file path=ppt/tags/tag10.xml><?xml version="1.0" encoding="utf-8"?>
<p:tagLst xmlns:a="http://schemas.openxmlformats.org/drawingml/2006/main" xmlns:r="http://schemas.openxmlformats.org/officeDocument/2006/relationships" xmlns:p="http://schemas.openxmlformats.org/presentationml/2006/main">
  <p:tag name="ISLIDE.DIAGRAM" val="#392746;"/>
  <p:tag name="ISLIDE.ICON" val="#420271;#428169;#420274;"/>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9.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ICON" val="#72147;#102796;#132408;"/>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heme/theme1.xml><?xml version="1.0" encoding="utf-8"?>
<a:theme xmlns:a="http://schemas.openxmlformats.org/drawingml/2006/main" name="Office 主题">
  <a:themeElements>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fontScheme name="ldy4i51f">
      <a:majorFont>
        <a:latin typeface="思源黑体"/>
        <a:ea typeface="思源黑体"/>
        <a:cs typeface=""/>
      </a:majorFont>
      <a:minorFont>
        <a:latin typeface="思源黑体"/>
        <a:ea typeface="思源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3.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自定义 79">
    <a:dk1>
      <a:srgbClr val="00528E"/>
    </a:dk1>
    <a:lt1>
      <a:srgbClr val="FFFFFF"/>
    </a:lt1>
    <a:dk2>
      <a:srgbClr val="44546A"/>
    </a:dk2>
    <a:lt2>
      <a:srgbClr val="E7E6E6"/>
    </a:lt2>
    <a:accent1>
      <a:srgbClr val="00528E"/>
    </a:accent1>
    <a:accent2>
      <a:srgbClr val="B48F57"/>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340</TotalTime>
  <Words>2059</Words>
  <Application>Microsoft Office PowerPoint</Application>
  <PresentationFormat>宽屏</PresentationFormat>
  <Paragraphs>258</Paragraphs>
  <Slides>24</Slides>
  <Notes>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24</vt:i4>
      </vt:variant>
    </vt:vector>
  </HeadingPairs>
  <TitlesOfParts>
    <vt:vector size="40" baseType="lpstr">
      <vt:lpstr>方正舒体</vt:lpstr>
      <vt:lpstr>华文楷体</vt:lpstr>
      <vt:lpstr>华文行楷</vt:lpstr>
      <vt:lpstr>思源黑体</vt:lpstr>
      <vt:lpstr>思源黑体 CN Bold</vt:lpstr>
      <vt:lpstr>思源黑体 CN Light</vt:lpstr>
      <vt:lpstr>思源黑体 CN Medium</vt:lpstr>
      <vt:lpstr>思源黑体 CN Normal</vt:lpstr>
      <vt:lpstr>思源黑体 CN Regular</vt:lpstr>
      <vt:lpstr>思源宋体 Heavy</vt:lpstr>
      <vt:lpstr>微软雅黑</vt:lpstr>
      <vt:lpstr>Arial</vt:lpstr>
      <vt:lpstr>Calibri</vt:lpstr>
      <vt:lpstr>Segoe UI Semilight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小鬼谷子</dc:creator>
  <cp:lastModifiedBy>王悦嘉</cp:lastModifiedBy>
  <cp:revision>36</cp:revision>
  <dcterms:created xsi:type="dcterms:W3CDTF">2023-03-15T05:29:00Z</dcterms:created>
  <dcterms:modified xsi:type="dcterms:W3CDTF">2024-03-18T08:15:27Z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390B4EEECE124AC9A1D3E1BDB1992118_12</vt:lpwstr>
  </property>
  <property fmtid="{D5CDD505-2E9C-101B-9397-08002B2CF9AE}" pid="3" name="KSOProductBuildVer">
    <vt:lpwstr>2052-12.1.0.15712</vt:lpwstr>
  </property>
</Properties>
</file>

<file path=docProps/thumbnail.jpeg>
</file>